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B2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454AB-C537-4416-B569-C1F78CC5EA99}" v="10" dt="2022-12-19T12:36:59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3CD0C-3FF3-4163-AE20-83ADFA098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EDE851-9952-4500-9F37-D6BF85217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C78EA6-18B5-4F11-B94E-0D1B55E9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B4938E-3794-4052-892A-AA6772A09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675BC4-26E2-4879-A9A1-CCDD8219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63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0C9FC-922F-4A3B-A604-33998711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99E707-8487-4A21-A624-47F6779F2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913FBD-07F3-4E17-A77D-328A7ABEB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4A92FA-CA30-461B-9389-DC05C7B9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CE7423-5A63-4DF0-9506-059E4C33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06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2BA510-6141-40E7-BFAC-087DF6BBA1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7F8E89-6264-46D2-9053-6CF177D2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FDDC29-E6E9-417C-8BA3-7CA46F3D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189B40-5643-48C4-A367-85702222A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462930-0619-4263-998A-808DBBF85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09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ág. Interior Tex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QS-Corp-PPT-Corpo-pg27-Jul21.png" descr="QS-Corp-PPT-Corpo-pg27-Jul21.png">
            <a:extLst>
              <a:ext uri="{FF2B5EF4-FFF2-40B4-BE49-F238E27FC236}">
                <a16:creationId xmlns:a16="http://schemas.microsoft.com/office/drawing/2014/main" id="{5871BCB1-07A8-7C49-B5B1-D7E7DB930F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794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n" descr="Imagen">
            <a:extLst>
              <a:ext uri="{FF2B5EF4-FFF2-40B4-BE49-F238E27FC236}">
                <a16:creationId xmlns:a16="http://schemas.microsoft.com/office/drawing/2014/main" id="{DD8CBBA5-530B-8B47-BA80-30865021E49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2995"/>
            <a:ext cx="12192794" cy="773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n" descr="Imagen">
            <a:extLst>
              <a:ext uri="{FF2B5EF4-FFF2-40B4-BE49-F238E27FC236}">
                <a16:creationId xmlns:a16="http://schemas.microsoft.com/office/drawing/2014/main" id="{6EB6002A-161E-284D-AEE5-AD8A3A8FB1E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848" y="361068"/>
            <a:ext cx="1536248" cy="3174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9158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E0CDB-A583-4567-9AA1-3C5A46870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9E8909-DAD9-4F3E-A663-109C21293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725815-7B72-419E-B4A9-3C6497713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7A86AD-D84D-46BC-891D-00867905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204CCB-CA55-4DB1-BACF-53FF39B1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59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9E9A7-0961-4FD0-A2A9-568A7F8C3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22F703-C032-45D5-83D8-7777762F2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553958-C311-43C9-86AC-EA8AF2CF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77FD02-5F2A-425C-81DC-478258FEA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BAFD7E-3E6D-4468-8B9D-F11BDFB4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7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A2D13-12D1-4DB3-B73C-B84755974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811397-FBFB-40D2-988C-A80859EC4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8923B0-AA59-424A-A86B-F98F35FC3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E1775E-9640-4FE7-BB22-E8F80F52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6410F5-3FA5-4712-8B48-36A2EB1F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BF4E8E-A1C6-47F1-AA2E-CEDD3CA6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05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63D29-652E-4FBF-B0A8-4516FCAA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917775-32BC-408B-A329-2AAB47AE8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89EC60-6B49-4098-B0BE-4B26E951C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07C3A8-863B-4167-9DD4-A58A0BA93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539B6E-C9E8-429F-98D8-3E3EC8AEB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4ADE58-50A9-4606-B993-9D09827B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39C220-FB03-4884-9E28-12DA9452A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59E849-91E2-41BF-830B-D409970F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67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3C0DC-3B5F-401E-9BAF-4DE27C47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F75B76-D7DC-40C9-9E86-FC55FA4A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A8C67A-642A-4711-8BC4-DB86F5A6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D21EE6-8613-4F2A-9790-50ACB184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33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681F2-48F0-4CD0-A0CC-6A67AEF21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E4C2D3-988D-4E22-8C7B-FAC5A7924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700B89-470F-49A8-813A-DB103FB0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52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687AD-1986-4857-837E-C205609D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10453-5A3E-4941-98D5-4055D22B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A9A9BD-01A9-455A-B808-43F3DB5AA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AE979A-FC98-4301-9FC7-1FE4658F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72B71B-3333-491D-A02F-3ED050FE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7C7395-F4A3-4CC6-86C2-0F70A1DA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57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F1E98-158B-48A8-9121-26B38048E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44C3EF-514A-4996-BFEE-517345A81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D6F024-C625-4EBA-AAA2-A1CEB19A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D09517-7B64-4F69-B249-EBD6E1DE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8075F2-BD32-40FE-B5F7-D3D29E0B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4E2A54-EA18-452A-B390-99979A57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525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D6C83C-C7C4-45AD-ABD0-DBB63129A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9B5DC6-0689-469F-80EF-938774A59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C5267-12EA-4C62-AF82-1E75DD74C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8041-3030-4478-8FC8-D7ECA9B6E32B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3A64F0-AE2A-439A-9311-FF24E2D46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F58AA1-B4BD-4649-9B33-D0F99AA92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FF19B-4DAE-417D-8160-BC9F0B2F72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80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E1D78520-7454-B5AE-1D5E-C0608DEDAB0A}"/>
              </a:ext>
            </a:extLst>
          </p:cNvPr>
          <p:cNvSpPr/>
          <p:nvPr/>
        </p:nvSpPr>
        <p:spPr>
          <a:xfrm>
            <a:off x="407978" y="1164235"/>
            <a:ext cx="345223" cy="370306"/>
          </a:xfrm>
          <a:prstGeom prst="ellipse">
            <a:avLst/>
          </a:prstGeom>
          <a:solidFill>
            <a:srgbClr val="00A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C5D9EF2-C83A-34C7-0EF8-DB89446A6315}"/>
              </a:ext>
            </a:extLst>
          </p:cNvPr>
          <p:cNvSpPr txBox="1"/>
          <p:nvPr/>
        </p:nvSpPr>
        <p:spPr>
          <a:xfrm>
            <a:off x="430223" y="1151903"/>
            <a:ext cx="345223" cy="37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DE9BCCD-2182-502B-B4B3-06193D0E9871}"/>
              </a:ext>
            </a:extLst>
          </p:cNvPr>
          <p:cNvSpPr/>
          <p:nvPr/>
        </p:nvSpPr>
        <p:spPr>
          <a:xfrm>
            <a:off x="409250" y="2418696"/>
            <a:ext cx="345223" cy="370306"/>
          </a:xfrm>
          <a:prstGeom prst="ellipse">
            <a:avLst/>
          </a:prstGeom>
          <a:solidFill>
            <a:srgbClr val="00A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A9B2"/>
              </a:solidFill>
              <a:highlight>
                <a:srgbClr val="00A9B2"/>
              </a:highligh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FE00C7F-BF31-C850-7F06-3224F7218CEE}"/>
              </a:ext>
            </a:extLst>
          </p:cNvPr>
          <p:cNvSpPr txBox="1"/>
          <p:nvPr/>
        </p:nvSpPr>
        <p:spPr>
          <a:xfrm>
            <a:off x="431359" y="2407051"/>
            <a:ext cx="345223" cy="37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2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2BB5258E-7D52-2978-2622-D5E196C35533}"/>
              </a:ext>
            </a:extLst>
          </p:cNvPr>
          <p:cNvSpPr/>
          <p:nvPr/>
        </p:nvSpPr>
        <p:spPr>
          <a:xfrm>
            <a:off x="407978" y="3858863"/>
            <a:ext cx="345223" cy="370306"/>
          </a:xfrm>
          <a:prstGeom prst="ellipse">
            <a:avLst/>
          </a:prstGeom>
          <a:solidFill>
            <a:srgbClr val="00A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A9B2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79ACBF8-546D-DCC9-5F9E-3168A716896B}"/>
              </a:ext>
            </a:extLst>
          </p:cNvPr>
          <p:cNvSpPr txBox="1"/>
          <p:nvPr/>
        </p:nvSpPr>
        <p:spPr>
          <a:xfrm>
            <a:off x="419100" y="3855433"/>
            <a:ext cx="345223" cy="37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123CF92-1E80-F83A-051E-19AB2B10A048}"/>
              </a:ext>
            </a:extLst>
          </p:cNvPr>
          <p:cNvSpPr/>
          <p:nvPr/>
        </p:nvSpPr>
        <p:spPr>
          <a:xfrm>
            <a:off x="385733" y="5246364"/>
            <a:ext cx="345223" cy="370306"/>
          </a:xfrm>
          <a:prstGeom prst="ellipse">
            <a:avLst/>
          </a:prstGeom>
          <a:solidFill>
            <a:srgbClr val="00A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7269F57-54D3-647E-FFD3-31FEA33BA20C}"/>
              </a:ext>
            </a:extLst>
          </p:cNvPr>
          <p:cNvSpPr txBox="1"/>
          <p:nvPr/>
        </p:nvSpPr>
        <p:spPr>
          <a:xfrm>
            <a:off x="388410" y="5246364"/>
            <a:ext cx="345223" cy="37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91C22AB-44CA-117D-395C-70B9E0BD2600}"/>
              </a:ext>
            </a:extLst>
          </p:cNvPr>
          <p:cNvSpPr/>
          <p:nvPr/>
        </p:nvSpPr>
        <p:spPr>
          <a:xfrm>
            <a:off x="1020711" y="3855433"/>
            <a:ext cx="345223" cy="370306"/>
          </a:xfrm>
          <a:prstGeom prst="ellipse">
            <a:avLst/>
          </a:prstGeom>
          <a:solidFill>
            <a:srgbClr val="00A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F8F7358-7814-1D98-D476-8072F3F169A3}"/>
              </a:ext>
            </a:extLst>
          </p:cNvPr>
          <p:cNvSpPr txBox="1"/>
          <p:nvPr/>
        </p:nvSpPr>
        <p:spPr>
          <a:xfrm>
            <a:off x="1060254" y="3855433"/>
            <a:ext cx="345223" cy="37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4C4E437-DAF8-1895-F05E-3129538BE4F5}"/>
              </a:ext>
            </a:extLst>
          </p:cNvPr>
          <p:cNvSpPr/>
          <p:nvPr/>
        </p:nvSpPr>
        <p:spPr>
          <a:xfrm>
            <a:off x="6405971" y="1973954"/>
            <a:ext cx="5462955" cy="3558766"/>
          </a:xfrm>
          <a:prstGeom prst="rect">
            <a:avLst/>
          </a:prstGeom>
          <a:solidFill>
            <a:schemeClr val="bg1"/>
          </a:solidFill>
          <a:ln>
            <a:solidFill>
              <a:srgbClr val="00A9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C24EB9B-1BE3-6012-C998-EB74297D6624}"/>
              </a:ext>
            </a:extLst>
          </p:cNvPr>
          <p:cNvSpPr txBox="1"/>
          <p:nvPr/>
        </p:nvSpPr>
        <p:spPr>
          <a:xfrm>
            <a:off x="7029663" y="2029998"/>
            <a:ext cx="477392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 </a:t>
            </a:r>
            <a:r>
              <a:rPr lang="es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Facultativo: prescribe “Valorar, Iniciar y     Controlar Aislamiento”.</a:t>
            </a:r>
          </a:p>
          <a:p>
            <a:pPr algn="just"/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/>
            <a:r>
              <a:rPr lang="es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Facultativo: cumplimenta pantalla datos adicionales.</a:t>
            </a:r>
          </a:p>
          <a:p>
            <a:pPr algn="just"/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/>
            <a:r>
              <a:rPr lang="es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Enfermería: confirmar actividad: a) Desde el plan de trabajo; b) Desde acceso directo </a:t>
            </a:r>
          </a:p>
          <a:p>
            <a:pPr algn="just"/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/>
            <a:r>
              <a:rPr lang="es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Facultativo: suspende la prescripción de aislamiento; genera automáticamente “fin aislamiento”.</a:t>
            </a:r>
          </a:p>
          <a:p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just"/>
            <a:r>
              <a:rPr lang="es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Enfermería: confirmar actividad “Fin aislamiento”: a) Desde el plan de trabajo; b) Desde acceso directo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0A3DA92E-C099-A8A3-EABE-D5F5B2B59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75" y="1792253"/>
            <a:ext cx="4668448" cy="18683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E4F729F1-4F56-417F-AB62-EB8FFD33D8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623" y="1154370"/>
            <a:ext cx="5270377" cy="38928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43CBD6D-84D5-5707-74C4-9C095DD438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2239" y="3947022"/>
            <a:ext cx="4875793" cy="30505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1228F900-00B6-B122-7F37-D86EAB729F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324" y="4718621"/>
            <a:ext cx="5107738" cy="201629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75CB203-FB5D-9555-04BC-8D24F69159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8159" y="3645555"/>
            <a:ext cx="295275" cy="29527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36B66D89-D7DF-DE84-793A-DA65284CCC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39930" y="5132390"/>
            <a:ext cx="342900" cy="314325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C4DA485C-4D8F-6060-E5A0-EBB6BCF844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7278" y="5941602"/>
            <a:ext cx="2076450" cy="323850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075B5D37-0D4F-45AD-7EC7-8C06EB19212A}"/>
              </a:ext>
            </a:extLst>
          </p:cNvPr>
          <p:cNvSpPr txBox="1"/>
          <p:nvPr/>
        </p:nvSpPr>
        <p:spPr>
          <a:xfrm>
            <a:off x="8752114" y="5811139"/>
            <a:ext cx="3312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ACCESO DIRECTO PARA CONSULTA DE HISTORICO DE AISLAMIENTO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DDC6D475-BE6D-EFAF-E3CB-8C724AD11686}"/>
              </a:ext>
            </a:extLst>
          </p:cNvPr>
          <p:cNvSpPr/>
          <p:nvPr/>
        </p:nvSpPr>
        <p:spPr>
          <a:xfrm>
            <a:off x="6617333" y="2103575"/>
            <a:ext cx="345223" cy="370306"/>
          </a:xfrm>
          <a:prstGeom prst="ellipse">
            <a:avLst/>
          </a:prstGeom>
          <a:solidFill>
            <a:srgbClr val="00A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5FE9EAA-566C-9778-0D5C-8E5104C1E6B8}"/>
              </a:ext>
            </a:extLst>
          </p:cNvPr>
          <p:cNvSpPr txBox="1"/>
          <p:nvPr/>
        </p:nvSpPr>
        <p:spPr>
          <a:xfrm>
            <a:off x="6639578" y="2091243"/>
            <a:ext cx="345223" cy="37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156C9E60-E7D8-8F6D-3462-DE78250EE1A4}"/>
              </a:ext>
            </a:extLst>
          </p:cNvPr>
          <p:cNvSpPr/>
          <p:nvPr/>
        </p:nvSpPr>
        <p:spPr>
          <a:xfrm>
            <a:off x="6629681" y="2782607"/>
            <a:ext cx="345223" cy="370306"/>
          </a:xfrm>
          <a:prstGeom prst="ellipse">
            <a:avLst/>
          </a:prstGeom>
          <a:solidFill>
            <a:srgbClr val="00A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A9B2"/>
              </a:solidFill>
              <a:highlight>
                <a:srgbClr val="00A9B2"/>
              </a:highlight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3966033-E637-540A-2789-D3640278FD63}"/>
              </a:ext>
            </a:extLst>
          </p:cNvPr>
          <p:cNvSpPr txBox="1"/>
          <p:nvPr/>
        </p:nvSpPr>
        <p:spPr>
          <a:xfrm>
            <a:off x="6651790" y="2770962"/>
            <a:ext cx="345223" cy="37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2</a:t>
            </a:r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0DE83647-7F51-2953-B34C-9A3457751A9E}"/>
              </a:ext>
            </a:extLst>
          </p:cNvPr>
          <p:cNvSpPr/>
          <p:nvPr/>
        </p:nvSpPr>
        <p:spPr>
          <a:xfrm>
            <a:off x="6628456" y="3340505"/>
            <a:ext cx="345223" cy="370306"/>
          </a:xfrm>
          <a:prstGeom prst="ellipse">
            <a:avLst/>
          </a:prstGeom>
          <a:solidFill>
            <a:srgbClr val="00A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A9B2"/>
              </a:solidFill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927942F-CCEB-0639-456F-47A80ED626B9}"/>
              </a:ext>
            </a:extLst>
          </p:cNvPr>
          <p:cNvSpPr txBox="1"/>
          <p:nvPr/>
        </p:nvSpPr>
        <p:spPr>
          <a:xfrm>
            <a:off x="6639578" y="3337075"/>
            <a:ext cx="345223" cy="37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5A659AB4-9190-3C49-76FA-EA31AD600ED8}"/>
              </a:ext>
            </a:extLst>
          </p:cNvPr>
          <p:cNvSpPr/>
          <p:nvPr/>
        </p:nvSpPr>
        <p:spPr>
          <a:xfrm>
            <a:off x="6639578" y="4801965"/>
            <a:ext cx="345223" cy="370306"/>
          </a:xfrm>
          <a:prstGeom prst="ellipse">
            <a:avLst/>
          </a:prstGeom>
          <a:solidFill>
            <a:srgbClr val="00A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57F6B995-A058-7326-B3A8-1FC8EE96BC70}"/>
              </a:ext>
            </a:extLst>
          </p:cNvPr>
          <p:cNvSpPr txBox="1"/>
          <p:nvPr/>
        </p:nvSpPr>
        <p:spPr>
          <a:xfrm>
            <a:off x="6633974" y="4772311"/>
            <a:ext cx="345223" cy="37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DFB2646-4051-B4CF-EBE6-3B9553865D74}"/>
              </a:ext>
            </a:extLst>
          </p:cNvPr>
          <p:cNvSpPr/>
          <p:nvPr/>
        </p:nvSpPr>
        <p:spPr>
          <a:xfrm>
            <a:off x="6629728" y="3965817"/>
            <a:ext cx="345223" cy="370306"/>
          </a:xfrm>
          <a:prstGeom prst="ellipse">
            <a:avLst/>
          </a:prstGeom>
          <a:solidFill>
            <a:srgbClr val="00A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212B2D8-D021-DE80-7AB7-5D44D4FF8905}"/>
              </a:ext>
            </a:extLst>
          </p:cNvPr>
          <p:cNvSpPr txBox="1"/>
          <p:nvPr/>
        </p:nvSpPr>
        <p:spPr>
          <a:xfrm>
            <a:off x="6649400" y="3972626"/>
            <a:ext cx="343511" cy="37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3" name="Marcador de título 1">
            <a:extLst>
              <a:ext uri="{FF2B5EF4-FFF2-40B4-BE49-F238E27FC236}">
                <a16:creationId xmlns:a16="http://schemas.microsoft.com/office/drawing/2014/main" id="{1F83FAD9-0D0E-7BBF-70B3-1CD848635003}"/>
              </a:ext>
            </a:extLst>
          </p:cNvPr>
          <p:cNvSpPr txBox="1">
            <a:spLocks/>
          </p:cNvSpPr>
          <p:nvPr/>
        </p:nvSpPr>
        <p:spPr>
          <a:xfrm>
            <a:off x="340410" y="629522"/>
            <a:ext cx="3691969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19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Aislamiento del paciente</a:t>
            </a:r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950A5D79-7979-6F9C-CAB4-B699DC5EC670}"/>
              </a:ext>
            </a:extLst>
          </p:cNvPr>
          <p:cNvCxnSpPr>
            <a:cxnSpLocks/>
          </p:cNvCxnSpPr>
          <p:nvPr/>
        </p:nvCxnSpPr>
        <p:spPr>
          <a:xfrm flipV="1">
            <a:off x="267987" y="624221"/>
            <a:ext cx="0" cy="441062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Elipse 54">
            <a:extLst>
              <a:ext uri="{FF2B5EF4-FFF2-40B4-BE49-F238E27FC236}">
                <a16:creationId xmlns:a16="http://schemas.microsoft.com/office/drawing/2014/main" id="{E745A3B3-32F7-D998-69F9-50E1A0066F23}"/>
              </a:ext>
            </a:extLst>
          </p:cNvPr>
          <p:cNvSpPr/>
          <p:nvPr/>
        </p:nvSpPr>
        <p:spPr>
          <a:xfrm>
            <a:off x="11045560" y="183629"/>
            <a:ext cx="614502" cy="57791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sp>
        <p:nvSpPr>
          <p:cNvPr id="56" name="Allí donde nos necesitan">
            <a:extLst>
              <a:ext uri="{FF2B5EF4-FFF2-40B4-BE49-F238E27FC236}">
                <a16:creationId xmlns:a16="http://schemas.microsoft.com/office/drawing/2014/main" id="{2B4B5155-8241-C783-7AE0-41B97BAF72B0}"/>
              </a:ext>
            </a:extLst>
          </p:cNvPr>
          <p:cNvSpPr txBox="1"/>
          <p:nvPr/>
        </p:nvSpPr>
        <p:spPr>
          <a:xfrm>
            <a:off x="10620462" y="819410"/>
            <a:ext cx="1248464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1500" b="0">
                <a:solidFill>
                  <a:srgbClr val="00BEB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>
              <a:lnSpc>
                <a:spcPts val="800"/>
              </a:lnSpc>
            </a:pPr>
            <a:r>
              <a:rPr lang="es-ES" sz="750" dirty="0"/>
              <a:t>ENFERMERIA: Pase de visitas</a:t>
            </a:r>
          </a:p>
        </p:txBody>
      </p:sp>
      <p:pic>
        <p:nvPicPr>
          <p:cNvPr id="57" name="Imagen 56">
            <a:extLst>
              <a:ext uri="{FF2B5EF4-FFF2-40B4-BE49-F238E27FC236}">
                <a16:creationId xmlns:a16="http://schemas.microsoft.com/office/drawing/2014/main" id="{4BE6B34E-1295-3880-1F1B-9B2B76D6A70B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5560" y="148659"/>
            <a:ext cx="614503" cy="61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72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369880899AAD41AD790D25C4747069" ma:contentTypeVersion="9" ma:contentTypeDescription="Crear nuevo documento." ma:contentTypeScope="" ma:versionID="c1ceb1836392101f1dd3c0c2977837b6">
  <xsd:schema xmlns:xsd="http://www.w3.org/2001/XMLSchema" xmlns:xs="http://www.w3.org/2001/XMLSchema" xmlns:p="http://schemas.microsoft.com/office/2006/metadata/properties" xmlns:ns2="b6b1e0de-b8b4-452c-93a7-28a5a2d6b20d" xmlns:ns3="2141eab5-c8cb-4af0-9347-6ad5ebc9d498" targetNamespace="http://schemas.microsoft.com/office/2006/metadata/properties" ma:root="true" ma:fieldsID="950e5942826c659f0b07be46c41de295" ns2:_="" ns3:_="">
    <xsd:import namespace="b6b1e0de-b8b4-452c-93a7-28a5a2d6b20d"/>
    <xsd:import namespace="2141eab5-c8cb-4af0-9347-6ad5ebc9d4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1e0de-b8b4-452c-93a7-28a5a2d6b2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1eab5-c8cb-4af0-9347-6ad5ebc9d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3772FC-9E09-4328-A614-347B69598EC5}"/>
</file>

<file path=customXml/itemProps2.xml><?xml version="1.0" encoding="utf-8"?>
<ds:datastoreItem xmlns:ds="http://schemas.openxmlformats.org/officeDocument/2006/customXml" ds:itemID="{36D88DE3-F7D4-463F-84A5-94F9CFA60381}"/>
</file>

<file path=customXml/itemProps3.xml><?xml version="1.0" encoding="utf-8"?>
<ds:datastoreItem xmlns:ds="http://schemas.openxmlformats.org/officeDocument/2006/customXml" ds:itemID="{7C2E647D-FBA2-4AC9-9243-DA33BCE9CD94}"/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102</Words>
  <Application>Microsoft Office PowerPoint</Application>
  <PresentationFormat>Panorámica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Neo Sans W1G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Celia Doñoro Arenilla</dc:creator>
  <cp:lastModifiedBy>Maria Carmen Gomez Izquierdo</cp:lastModifiedBy>
  <cp:revision>2</cp:revision>
  <dcterms:created xsi:type="dcterms:W3CDTF">2021-08-19T07:34:45Z</dcterms:created>
  <dcterms:modified xsi:type="dcterms:W3CDTF">2022-12-22T08:19:58Z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2022-12-22T08:18:43Z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50d4ba20-f1fc-4128-924a-f6580a16a5fe</vt:lpwstr>
  </property>
  <property fmtid="{D5CDD505-2E9C-101B-9397-08002B2CF9AE}" pid="8" name="MSIP_Label_e463cba9-5f6c-478d-9329-7b2295e4e8ed_ContentBits">
    <vt:lpwstr>0</vt:lpwstr>
  </property>
  <property fmtid="{D5CDD505-2E9C-101B-9397-08002B2CF9AE}" pid="9" name="ContentTypeId">
    <vt:lpwstr>0x01010025369880899AAD41AD790D25C4747069</vt:lpwstr>
  </property>
</Properties>
</file>