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10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elia Doñoro Arenilla" userId="5aeea512-860a-4252-a1ad-6ffd886bd921" providerId="ADAL" clId="{ACD0E6C7-46E6-4D1F-B6C6-EB21C2C2E2A9}"/>
    <pc:docChg chg="modSld">
      <pc:chgData name="Celia Doñoro Arenilla" userId="5aeea512-860a-4252-a1ad-6ffd886bd921" providerId="ADAL" clId="{ACD0E6C7-46E6-4D1F-B6C6-EB21C2C2E2A9}" dt="2022-02-21T08:40:29.603" v="49" actId="1035"/>
      <pc:docMkLst>
        <pc:docMk/>
      </pc:docMkLst>
      <pc:sldChg chg="modSp mod">
        <pc:chgData name="Celia Doñoro Arenilla" userId="5aeea512-860a-4252-a1ad-6ffd886bd921" providerId="ADAL" clId="{ACD0E6C7-46E6-4D1F-B6C6-EB21C2C2E2A9}" dt="2022-02-21T08:40:29.603" v="49" actId="1035"/>
        <pc:sldMkLst>
          <pc:docMk/>
          <pc:sldMk cId="2026256974" sldId="257"/>
        </pc:sldMkLst>
        <pc:spChg chg="mod">
          <ac:chgData name="Celia Doñoro Arenilla" userId="5aeea512-860a-4252-a1ad-6ffd886bd921" providerId="ADAL" clId="{ACD0E6C7-46E6-4D1F-B6C6-EB21C2C2E2A9}" dt="2022-02-21T08:40:29.603" v="49" actId="1035"/>
          <ac:spMkLst>
            <pc:docMk/>
            <pc:sldMk cId="2026256974" sldId="257"/>
            <ac:spMk id="7" creationId="{00000000-0000-0000-0000-000000000000}"/>
          </ac:spMkLst>
        </pc:spChg>
        <pc:grpChg chg="mod">
          <ac:chgData name="Celia Doñoro Arenilla" userId="5aeea512-860a-4252-a1ad-6ffd886bd921" providerId="ADAL" clId="{ACD0E6C7-46E6-4D1F-B6C6-EB21C2C2E2A9}" dt="2022-02-21T08:40:19.691" v="41" actId="1076"/>
          <ac:grpSpMkLst>
            <pc:docMk/>
            <pc:sldMk cId="2026256974" sldId="257"/>
            <ac:grpSpMk id="9" creationId="{00000000-0000-0000-0000-00000000000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440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08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82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436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3740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9087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9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248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05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9210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338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D364F-03CA-4A0B-A999-7174A9D37BEE}" type="datetimeFigureOut">
              <a:rPr lang="es-ES" smtClean="0"/>
              <a:t>21/02/2022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9CF32-61C0-43AA-BA57-B31314B4E2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7432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0E03C0-BF56-4DEB-AE7B-77449A2E7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63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1372E267-6462-436A-ABE9-8A3C7B733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8932" y="3390030"/>
            <a:ext cx="4550187" cy="3451125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E1F3F574-3304-47A4-8F01-6615861ABD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977" y="3635244"/>
            <a:ext cx="4249865" cy="2857119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2457974" y="2933254"/>
            <a:ext cx="2441298" cy="360000"/>
            <a:chOff x="1715587" y="6008913"/>
            <a:chExt cx="2441298" cy="360000"/>
          </a:xfrm>
          <a:solidFill>
            <a:srgbClr val="00A9B2"/>
          </a:solidFill>
        </p:grpSpPr>
        <p:sp>
          <p:nvSpPr>
            <p:cNvPr id="6" name="Elipse 5"/>
            <p:cNvSpPr/>
            <p:nvPr/>
          </p:nvSpPr>
          <p:spPr>
            <a:xfrm>
              <a:off x="1715587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1</a:t>
              </a:r>
            </a:p>
          </p:txBody>
        </p:sp>
        <p:sp>
          <p:nvSpPr>
            <p:cNvPr id="7" name="Proceso alternativo 6"/>
            <p:cNvSpPr/>
            <p:nvPr/>
          </p:nvSpPr>
          <p:spPr>
            <a:xfrm>
              <a:off x="2027774" y="6112713"/>
              <a:ext cx="2129111" cy="180000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ALTA EN EL MISMO DÍA</a:t>
              </a:r>
            </a:p>
          </p:txBody>
        </p:sp>
      </p:grpSp>
      <p:sp>
        <p:nvSpPr>
          <p:cNvPr id="8" name="Proceso alternativo 7"/>
          <p:cNvSpPr/>
          <p:nvPr/>
        </p:nvSpPr>
        <p:spPr>
          <a:xfrm>
            <a:off x="2457974" y="3346567"/>
            <a:ext cx="354836" cy="369755"/>
          </a:xfrm>
          <a:prstGeom prst="flowChartAlternate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15" name="Proceso alternativo 14"/>
          <p:cNvSpPr/>
          <p:nvPr/>
        </p:nvSpPr>
        <p:spPr>
          <a:xfrm>
            <a:off x="7595690" y="1979803"/>
            <a:ext cx="2445932" cy="1366766"/>
          </a:xfrm>
          <a:prstGeom prst="flowChartAlternate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5" name="Globo: flecha izquierda 4">
            <a:extLst>
              <a:ext uri="{FF2B5EF4-FFF2-40B4-BE49-F238E27FC236}">
                <a16:creationId xmlns:a16="http://schemas.microsoft.com/office/drawing/2014/main" id="{649ECCBA-2899-49E4-B7A0-1A5C7815DA8B}"/>
              </a:ext>
            </a:extLst>
          </p:cNvPr>
          <p:cNvSpPr/>
          <p:nvPr/>
        </p:nvSpPr>
        <p:spPr>
          <a:xfrm>
            <a:off x="10266320" y="2489508"/>
            <a:ext cx="1379361" cy="345366"/>
          </a:xfrm>
          <a:prstGeom prst="leftArrowCallout">
            <a:avLst/>
          </a:prstGeom>
          <a:solidFill>
            <a:srgbClr val="00A9B2"/>
          </a:solidFill>
          <a:ln>
            <a:solidFill>
              <a:srgbClr val="00A9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Paciente seleccionado 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EB1F1FD-C00C-4DE9-81C3-CF0EACFE2141}"/>
              </a:ext>
            </a:extLst>
          </p:cNvPr>
          <p:cNvSpPr/>
          <p:nvPr/>
        </p:nvSpPr>
        <p:spPr>
          <a:xfrm>
            <a:off x="2812809" y="5142451"/>
            <a:ext cx="1568741" cy="20368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D3B6608-E7D1-4C5B-B452-F8814A17C891}"/>
              </a:ext>
            </a:extLst>
          </p:cNvPr>
          <p:cNvSpPr/>
          <p:nvPr/>
        </p:nvSpPr>
        <p:spPr>
          <a:xfrm>
            <a:off x="2812810" y="5697644"/>
            <a:ext cx="1568741" cy="5620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B8D8A651-D1BF-4640-9773-DB8EE6A35A9F}"/>
              </a:ext>
            </a:extLst>
          </p:cNvPr>
          <p:cNvGrpSpPr/>
          <p:nvPr/>
        </p:nvGrpSpPr>
        <p:grpSpPr>
          <a:xfrm>
            <a:off x="4139584" y="4755593"/>
            <a:ext cx="2378504" cy="360000"/>
            <a:chOff x="1778381" y="6006086"/>
            <a:chExt cx="2378504" cy="360000"/>
          </a:xfrm>
          <a:solidFill>
            <a:srgbClr val="00A9B2"/>
          </a:solidFill>
        </p:grpSpPr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C0ADF1BA-8F28-4326-A403-F5771B86FBDB}"/>
                </a:ext>
              </a:extLst>
            </p:cNvPr>
            <p:cNvSpPr/>
            <p:nvPr/>
          </p:nvSpPr>
          <p:spPr>
            <a:xfrm>
              <a:off x="1778381" y="6006086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2</a:t>
              </a:r>
            </a:p>
          </p:txBody>
        </p:sp>
        <p:sp>
          <p:nvSpPr>
            <p:cNvPr id="56" name="Proceso alternativo 6">
              <a:extLst>
                <a:ext uri="{FF2B5EF4-FFF2-40B4-BE49-F238E27FC236}">
                  <a16:creationId xmlns:a16="http://schemas.microsoft.com/office/drawing/2014/main" id="{345B7B91-F0D8-4B99-9CD3-05437DC18B68}"/>
                </a:ext>
              </a:extLst>
            </p:cNvPr>
            <p:cNvSpPr/>
            <p:nvPr/>
          </p:nvSpPr>
          <p:spPr>
            <a:xfrm>
              <a:off x="2027774" y="6112712"/>
              <a:ext cx="2129111" cy="229463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00" dirty="0"/>
                <a:t>MARCAR REALIZAR ORDEN DEL ALTA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618D5B95-19FC-4389-9770-5D544BE578B8}"/>
              </a:ext>
            </a:extLst>
          </p:cNvPr>
          <p:cNvGrpSpPr/>
          <p:nvPr/>
        </p:nvGrpSpPr>
        <p:grpSpPr>
          <a:xfrm>
            <a:off x="4001335" y="5759623"/>
            <a:ext cx="2387539" cy="360000"/>
            <a:chOff x="1715587" y="6008913"/>
            <a:chExt cx="2387539" cy="360000"/>
          </a:xfrm>
          <a:solidFill>
            <a:srgbClr val="00A9B2"/>
          </a:solidFill>
        </p:grpSpPr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5831CBDE-5EB7-4D50-90AD-36C9EF2FFFC2}"/>
                </a:ext>
              </a:extLst>
            </p:cNvPr>
            <p:cNvSpPr/>
            <p:nvPr/>
          </p:nvSpPr>
          <p:spPr>
            <a:xfrm>
              <a:off x="1715587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3</a:t>
              </a:r>
            </a:p>
          </p:txBody>
        </p:sp>
        <p:sp>
          <p:nvSpPr>
            <p:cNvPr id="69" name="Proceso alternativo 6">
              <a:extLst>
                <a:ext uri="{FF2B5EF4-FFF2-40B4-BE49-F238E27FC236}">
                  <a16:creationId xmlns:a16="http://schemas.microsoft.com/office/drawing/2014/main" id="{B40D8178-FBED-4584-A9D6-537DAE1BD3CF}"/>
                </a:ext>
              </a:extLst>
            </p:cNvPr>
            <p:cNvSpPr/>
            <p:nvPr/>
          </p:nvSpPr>
          <p:spPr>
            <a:xfrm>
              <a:off x="1974015" y="6078843"/>
              <a:ext cx="2129111" cy="229463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00" dirty="0"/>
                <a:t>VERIFICAR EL INFORME DE ALTA A GENERAR</a:t>
              </a:r>
            </a:p>
          </p:txBody>
        </p:sp>
      </p:grpSp>
      <p:grpSp>
        <p:nvGrpSpPr>
          <p:cNvPr id="70" name="Grupo 69">
            <a:extLst>
              <a:ext uri="{FF2B5EF4-FFF2-40B4-BE49-F238E27FC236}">
                <a16:creationId xmlns:a16="http://schemas.microsoft.com/office/drawing/2014/main" id="{39C62E97-54A9-4268-A322-2CF6AA0D1330}"/>
              </a:ext>
            </a:extLst>
          </p:cNvPr>
          <p:cNvGrpSpPr/>
          <p:nvPr/>
        </p:nvGrpSpPr>
        <p:grpSpPr>
          <a:xfrm>
            <a:off x="8529589" y="3504180"/>
            <a:ext cx="2408871" cy="360000"/>
            <a:chOff x="1748014" y="6008913"/>
            <a:chExt cx="2408871" cy="360000"/>
          </a:xfrm>
          <a:solidFill>
            <a:srgbClr val="00A9B2"/>
          </a:solidFill>
        </p:grpSpPr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EB0817D6-B929-4344-BE56-E50948AE71B5}"/>
                </a:ext>
              </a:extLst>
            </p:cNvPr>
            <p:cNvSpPr/>
            <p:nvPr/>
          </p:nvSpPr>
          <p:spPr>
            <a:xfrm>
              <a:off x="1748014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4</a:t>
              </a:r>
            </a:p>
          </p:txBody>
        </p:sp>
        <p:sp>
          <p:nvSpPr>
            <p:cNvPr id="72" name="Proceso alternativo 6">
              <a:extLst>
                <a:ext uri="{FF2B5EF4-FFF2-40B4-BE49-F238E27FC236}">
                  <a16:creationId xmlns:a16="http://schemas.microsoft.com/office/drawing/2014/main" id="{09CA27DC-90EF-4A0B-B52E-EADD84C08C53}"/>
                </a:ext>
              </a:extLst>
            </p:cNvPr>
            <p:cNvSpPr/>
            <p:nvPr/>
          </p:nvSpPr>
          <p:spPr>
            <a:xfrm>
              <a:off x="2027774" y="6112713"/>
              <a:ext cx="2129111" cy="180000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900" dirty="0"/>
                <a:t>INFORME DE ALTA</a:t>
              </a:r>
            </a:p>
          </p:txBody>
        </p:sp>
      </p:grp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A7677BD-10FA-4E52-82FD-4C64899002BC}"/>
              </a:ext>
            </a:extLst>
          </p:cNvPr>
          <p:cNvSpPr/>
          <p:nvPr/>
        </p:nvSpPr>
        <p:spPr>
          <a:xfrm>
            <a:off x="10344506" y="4429387"/>
            <a:ext cx="1081300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57F0692-57F8-46A3-9CC9-CE8E3D386A29}"/>
              </a:ext>
            </a:extLst>
          </p:cNvPr>
          <p:cNvSpPr/>
          <p:nvPr/>
        </p:nvSpPr>
        <p:spPr>
          <a:xfrm>
            <a:off x="371511" y="918976"/>
            <a:ext cx="870060" cy="1799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33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20E03C0-BF56-4DEB-AE7B-77449A2E7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9" name="Grupo 8"/>
          <p:cNvGrpSpPr/>
          <p:nvPr/>
        </p:nvGrpSpPr>
        <p:grpSpPr>
          <a:xfrm>
            <a:off x="2484894" y="2898488"/>
            <a:ext cx="2404002" cy="388931"/>
            <a:chOff x="1715587" y="6001376"/>
            <a:chExt cx="2404002" cy="388931"/>
          </a:xfrm>
          <a:solidFill>
            <a:srgbClr val="00A9B2"/>
          </a:solidFill>
        </p:grpSpPr>
        <p:sp>
          <p:nvSpPr>
            <p:cNvPr id="6" name="Elipse 5"/>
            <p:cNvSpPr/>
            <p:nvPr/>
          </p:nvSpPr>
          <p:spPr>
            <a:xfrm>
              <a:off x="1715587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1</a:t>
              </a:r>
            </a:p>
          </p:txBody>
        </p:sp>
        <p:sp>
          <p:nvSpPr>
            <p:cNvPr id="7" name="Proceso alternativo 6"/>
            <p:cNvSpPr/>
            <p:nvPr/>
          </p:nvSpPr>
          <p:spPr>
            <a:xfrm>
              <a:off x="1990478" y="6001376"/>
              <a:ext cx="2129111" cy="388931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400" dirty="0"/>
                <a:t>ALTA SIN VISITA (ANTICIPADA)</a:t>
              </a:r>
            </a:p>
          </p:txBody>
        </p:sp>
      </p:grpSp>
      <p:sp>
        <p:nvSpPr>
          <p:cNvPr id="8" name="Proceso alternativo 7"/>
          <p:cNvSpPr/>
          <p:nvPr/>
        </p:nvSpPr>
        <p:spPr>
          <a:xfrm>
            <a:off x="2457974" y="3346567"/>
            <a:ext cx="354836" cy="369755"/>
          </a:xfrm>
          <a:prstGeom prst="flowChartAlternate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15" name="Proceso alternativo 14"/>
          <p:cNvSpPr/>
          <p:nvPr/>
        </p:nvSpPr>
        <p:spPr>
          <a:xfrm>
            <a:off x="7595690" y="1979803"/>
            <a:ext cx="2445932" cy="1366766"/>
          </a:xfrm>
          <a:prstGeom prst="flowChartAlternateProcess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/>
          </a:p>
        </p:txBody>
      </p:sp>
      <p:sp>
        <p:nvSpPr>
          <p:cNvPr id="5" name="Globo: flecha izquierda 4">
            <a:extLst>
              <a:ext uri="{FF2B5EF4-FFF2-40B4-BE49-F238E27FC236}">
                <a16:creationId xmlns:a16="http://schemas.microsoft.com/office/drawing/2014/main" id="{649ECCBA-2899-49E4-B7A0-1A5C7815DA8B}"/>
              </a:ext>
            </a:extLst>
          </p:cNvPr>
          <p:cNvSpPr/>
          <p:nvPr/>
        </p:nvSpPr>
        <p:spPr>
          <a:xfrm>
            <a:off x="10266320" y="2489508"/>
            <a:ext cx="1379361" cy="345366"/>
          </a:xfrm>
          <a:prstGeom prst="leftArrowCallout">
            <a:avLst/>
          </a:prstGeom>
          <a:solidFill>
            <a:srgbClr val="00A9B2"/>
          </a:solidFill>
          <a:ln>
            <a:solidFill>
              <a:srgbClr val="00A9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800" dirty="0">
                <a:solidFill>
                  <a:schemeClr val="bg1"/>
                </a:solidFill>
              </a:rPr>
              <a:t>Paciente seleccionado </a:t>
            </a: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1EFE28B9-10C7-4668-A685-299035AA11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511" y="3716322"/>
            <a:ext cx="4273077" cy="2917810"/>
          </a:xfrm>
          <a:prstGeom prst="rect">
            <a:avLst/>
          </a:prstGeom>
        </p:spPr>
      </p:pic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0EB1F1FD-C00C-4DE9-81C3-CF0EACFE2141}"/>
              </a:ext>
            </a:extLst>
          </p:cNvPr>
          <p:cNvSpPr/>
          <p:nvPr/>
        </p:nvSpPr>
        <p:spPr>
          <a:xfrm>
            <a:off x="2868050" y="4177956"/>
            <a:ext cx="1568741" cy="7801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4D3B6608-E7D1-4C5B-B452-F8814A17C891}"/>
              </a:ext>
            </a:extLst>
          </p:cNvPr>
          <p:cNvSpPr/>
          <p:nvPr/>
        </p:nvSpPr>
        <p:spPr>
          <a:xfrm>
            <a:off x="2868050" y="5693045"/>
            <a:ext cx="1568741" cy="36072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54" name="Grupo 53">
            <a:extLst>
              <a:ext uri="{FF2B5EF4-FFF2-40B4-BE49-F238E27FC236}">
                <a16:creationId xmlns:a16="http://schemas.microsoft.com/office/drawing/2014/main" id="{B8D8A651-D1BF-4640-9773-DB8EE6A35A9F}"/>
              </a:ext>
            </a:extLst>
          </p:cNvPr>
          <p:cNvGrpSpPr/>
          <p:nvPr/>
        </p:nvGrpSpPr>
        <p:grpSpPr>
          <a:xfrm>
            <a:off x="4232884" y="3809181"/>
            <a:ext cx="2441298" cy="666524"/>
            <a:chOff x="1715587" y="6008913"/>
            <a:chExt cx="2441298" cy="666524"/>
          </a:xfrm>
          <a:solidFill>
            <a:srgbClr val="00A9B2"/>
          </a:solidFill>
        </p:grpSpPr>
        <p:sp>
          <p:nvSpPr>
            <p:cNvPr id="55" name="Elipse 54">
              <a:extLst>
                <a:ext uri="{FF2B5EF4-FFF2-40B4-BE49-F238E27FC236}">
                  <a16:creationId xmlns:a16="http://schemas.microsoft.com/office/drawing/2014/main" id="{C0ADF1BA-8F28-4326-A403-F5771B86FBDB}"/>
                </a:ext>
              </a:extLst>
            </p:cNvPr>
            <p:cNvSpPr/>
            <p:nvPr/>
          </p:nvSpPr>
          <p:spPr>
            <a:xfrm>
              <a:off x="1715587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2</a:t>
              </a:r>
            </a:p>
          </p:txBody>
        </p:sp>
        <p:sp>
          <p:nvSpPr>
            <p:cNvPr id="56" name="Proceso alternativo 6">
              <a:extLst>
                <a:ext uri="{FF2B5EF4-FFF2-40B4-BE49-F238E27FC236}">
                  <a16:creationId xmlns:a16="http://schemas.microsoft.com/office/drawing/2014/main" id="{345B7B91-F0D8-4B99-9CD3-05437DC18B68}"/>
                </a:ext>
              </a:extLst>
            </p:cNvPr>
            <p:cNvSpPr/>
            <p:nvPr/>
          </p:nvSpPr>
          <p:spPr>
            <a:xfrm>
              <a:off x="2027774" y="6112712"/>
              <a:ext cx="2129111" cy="562725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00" dirty="0"/>
                <a:t>SELECCIONAR PREVISIÓN DE ALTA , E INDICAR FECHA Y HORA DEL ALTA Y MARCAR ALTA ANTICPADA</a:t>
              </a:r>
            </a:p>
          </p:txBody>
        </p:sp>
      </p:grpSp>
      <p:grpSp>
        <p:nvGrpSpPr>
          <p:cNvPr id="57" name="Grupo 56">
            <a:extLst>
              <a:ext uri="{FF2B5EF4-FFF2-40B4-BE49-F238E27FC236}">
                <a16:creationId xmlns:a16="http://schemas.microsoft.com/office/drawing/2014/main" id="{618D5B95-19FC-4389-9770-5D544BE578B8}"/>
              </a:ext>
            </a:extLst>
          </p:cNvPr>
          <p:cNvGrpSpPr/>
          <p:nvPr/>
        </p:nvGrpSpPr>
        <p:grpSpPr>
          <a:xfrm>
            <a:off x="4232884" y="5272500"/>
            <a:ext cx="2441298" cy="666524"/>
            <a:chOff x="1715587" y="6008913"/>
            <a:chExt cx="2441298" cy="666524"/>
          </a:xfrm>
          <a:solidFill>
            <a:srgbClr val="00A9B2"/>
          </a:solidFill>
        </p:grpSpPr>
        <p:sp>
          <p:nvSpPr>
            <p:cNvPr id="66" name="Elipse 65">
              <a:extLst>
                <a:ext uri="{FF2B5EF4-FFF2-40B4-BE49-F238E27FC236}">
                  <a16:creationId xmlns:a16="http://schemas.microsoft.com/office/drawing/2014/main" id="{5831CBDE-5EB7-4D50-90AD-36C9EF2FFFC2}"/>
                </a:ext>
              </a:extLst>
            </p:cNvPr>
            <p:cNvSpPr/>
            <p:nvPr/>
          </p:nvSpPr>
          <p:spPr>
            <a:xfrm>
              <a:off x="1715587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3</a:t>
              </a:r>
            </a:p>
          </p:txBody>
        </p:sp>
        <p:sp>
          <p:nvSpPr>
            <p:cNvPr id="69" name="Proceso alternativo 6">
              <a:extLst>
                <a:ext uri="{FF2B5EF4-FFF2-40B4-BE49-F238E27FC236}">
                  <a16:creationId xmlns:a16="http://schemas.microsoft.com/office/drawing/2014/main" id="{B40D8178-FBED-4584-A9D6-537DAE1BD3CF}"/>
                </a:ext>
              </a:extLst>
            </p:cNvPr>
            <p:cNvSpPr/>
            <p:nvPr/>
          </p:nvSpPr>
          <p:spPr>
            <a:xfrm>
              <a:off x="2027774" y="6112712"/>
              <a:ext cx="2129111" cy="562725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800" dirty="0"/>
                <a:t>VERIFICAR EL INFORME DE ALTA A GENERAR</a:t>
              </a:r>
            </a:p>
          </p:txBody>
        </p:sp>
      </p:grpSp>
      <p:pic>
        <p:nvPicPr>
          <p:cNvPr id="24" name="Imagen 23">
            <a:extLst>
              <a:ext uri="{FF2B5EF4-FFF2-40B4-BE49-F238E27FC236}">
                <a16:creationId xmlns:a16="http://schemas.microsoft.com/office/drawing/2014/main" id="{03B4EDFD-60CE-4196-82BF-A4A9EC69E9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896" y="3475318"/>
            <a:ext cx="4674574" cy="3205236"/>
          </a:xfrm>
          <a:prstGeom prst="rect">
            <a:avLst/>
          </a:prstGeom>
        </p:spPr>
      </p:pic>
      <p:grpSp>
        <p:nvGrpSpPr>
          <p:cNvPr id="70" name="Grupo 69">
            <a:extLst>
              <a:ext uri="{FF2B5EF4-FFF2-40B4-BE49-F238E27FC236}">
                <a16:creationId xmlns:a16="http://schemas.microsoft.com/office/drawing/2014/main" id="{39C62E97-54A9-4268-A322-2CF6AA0D1330}"/>
              </a:ext>
            </a:extLst>
          </p:cNvPr>
          <p:cNvGrpSpPr/>
          <p:nvPr/>
        </p:nvGrpSpPr>
        <p:grpSpPr>
          <a:xfrm>
            <a:off x="8145961" y="3531444"/>
            <a:ext cx="2408871" cy="360000"/>
            <a:chOff x="1748014" y="6008913"/>
            <a:chExt cx="2408871" cy="360000"/>
          </a:xfrm>
          <a:solidFill>
            <a:srgbClr val="00A9B2"/>
          </a:solidFill>
        </p:grpSpPr>
        <p:sp>
          <p:nvSpPr>
            <p:cNvPr id="71" name="Elipse 70">
              <a:extLst>
                <a:ext uri="{FF2B5EF4-FFF2-40B4-BE49-F238E27FC236}">
                  <a16:creationId xmlns:a16="http://schemas.microsoft.com/office/drawing/2014/main" id="{EB0817D6-B929-4344-BE56-E50948AE71B5}"/>
                </a:ext>
              </a:extLst>
            </p:cNvPr>
            <p:cNvSpPr/>
            <p:nvPr/>
          </p:nvSpPr>
          <p:spPr>
            <a:xfrm>
              <a:off x="1748014" y="6008913"/>
              <a:ext cx="360000" cy="360000"/>
            </a:xfrm>
            <a:prstGeom prst="ellipse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b="1" dirty="0"/>
                <a:t>4</a:t>
              </a:r>
            </a:p>
          </p:txBody>
        </p:sp>
        <p:sp>
          <p:nvSpPr>
            <p:cNvPr id="72" name="Proceso alternativo 6">
              <a:extLst>
                <a:ext uri="{FF2B5EF4-FFF2-40B4-BE49-F238E27FC236}">
                  <a16:creationId xmlns:a16="http://schemas.microsoft.com/office/drawing/2014/main" id="{09CA27DC-90EF-4A0B-B52E-EADD84C08C53}"/>
                </a:ext>
              </a:extLst>
            </p:cNvPr>
            <p:cNvSpPr/>
            <p:nvPr/>
          </p:nvSpPr>
          <p:spPr>
            <a:xfrm>
              <a:off x="2027774" y="6112713"/>
              <a:ext cx="2129111" cy="180000"/>
            </a:xfrm>
            <a:prstGeom prst="flowChartAlternateProcess">
              <a:avLst/>
            </a:prstGeom>
            <a:grpFill/>
            <a:ln>
              <a:solidFill>
                <a:srgbClr val="00A9B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900" dirty="0"/>
                <a:t>INFORME DE ALTA</a:t>
              </a:r>
            </a:p>
          </p:txBody>
        </p:sp>
      </p:grpSp>
      <p:sp>
        <p:nvSpPr>
          <p:cNvPr id="26" name="Rectángulo 25">
            <a:extLst>
              <a:ext uri="{FF2B5EF4-FFF2-40B4-BE49-F238E27FC236}">
                <a16:creationId xmlns:a16="http://schemas.microsoft.com/office/drawing/2014/main" id="{1A7677BD-10FA-4E52-82FD-4C64899002BC}"/>
              </a:ext>
            </a:extLst>
          </p:cNvPr>
          <p:cNvSpPr/>
          <p:nvPr/>
        </p:nvSpPr>
        <p:spPr>
          <a:xfrm>
            <a:off x="9958612" y="4395831"/>
            <a:ext cx="1081300" cy="18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D57F0692-57F8-46A3-9CC9-CE8E3D386A29}"/>
              </a:ext>
            </a:extLst>
          </p:cNvPr>
          <p:cNvSpPr/>
          <p:nvPr/>
        </p:nvSpPr>
        <p:spPr>
          <a:xfrm>
            <a:off x="371511" y="918976"/>
            <a:ext cx="870060" cy="17998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6256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B6C266-65FB-4C4B-AC27-B131E9CF8258}"/>
</file>

<file path=customXml/itemProps2.xml><?xml version="1.0" encoding="utf-8"?>
<ds:datastoreItem xmlns:ds="http://schemas.openxmlformats.org/officeDocument/2006/customXml" ds:itemID="{E3F6328B-2089-4416-811E-84CBB5E6B8B7}"/>
</file>

<file path=customXml/itemProps3.xml><?xml version="1.0" encoding="utf-8"?>
<ds:datastoreItem xmlns:ds="http://schemas.openxmlformats.org/officeDocument/2006/customXml" ds:itemID="{8D0EC511-AE82-4F1A-AA7B-3CA67E29677E}"/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64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Indra Sistemas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maria.gomezi@atos.net</dc:creator>
  <cp:lastModifiedBy>Celia Doñoro Arenilla</cp:lastModifiedBy>
  <cp:revision>34</cp:revision>
  <dcterms:created xsi:type="dcterms:W3CDTF">2021-04-13T14:03:06Z</dcterms:created>
  <dcterms:modified xsi:type="dcterms:W3CDTF">2022-02-21T08:40:35Z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2021-04-15T08:11:12Z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1226603a-4dee-425a-a413-5166f3f32a66</vt:lpwstr>
  </property>
  <property fmtid="{D5CDD505-2E9C-101B-9397-08002B2CF9AE}" pid="8" name="MSIP_Label_e463cba9-5f6c-478d-9329-7b2295e4e8ed_ContentBits">
    <vt:lpwstr>0</vt:lpwstr>
  </property>
  <property fmtid="{D5CDD505-2E9C-101B-9397-08002B2CF9AE}" pid="9" name="ContentTypeId">
    <vt:lpwstr>0x01010025369880899AAD41AD790D25C4747069</vt:lpwstr>
  </property>
</Properties>
</file>