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2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elia Doñoro Arenilla" initials="CDA" lastIdx="1" clrIdx="0">
    <p:extLst>
      <p:ext uri="{19B8F6BF-5375-455C-9EA6-DF929625EA0E}">
        <p15:presenceInfo xmlns:p15="http://schemas.microsoft.com/office/powerpoint/2012/main" userId="S::celia.donoro@quironsalud.es::5aeea512-860a-4252-a1ad-6ffd886bd9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2A9"/>
    <a:srgbClr val="E03E52"/>
    <a:srgbClr val="00BEB8"/>
    <a:srgbClr val="4B4F54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BCF8BC-1C89-4385-A38F-AC9B0D5A2B07}" v="35" dt="2022-12-02T10:34:57.4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120" d="100"/>
          <a:sy n="120" d="100"/>
        </p:scale>
        <p:origin x="228" y="-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lia Doñoro Arenilla" userId="5aeea512-860a-4252-a1ad-6ffd886bd921" providerId="ADAL" clId="{1753C5A8-158B-45B1-B938-D833801EC03C}"/>
    <pc:docChg chg="custSel modSld sldOrd">
      <pc:chgData name="Celia Doñoro Arenilla" userId="5aeea512-860a-4252-a1ad-6ffd886bd921" providerId="ADAL" clId="{1753C5A8-158B-45B1-B938-D833801EC03C}" dt="2021-12-03T12:33:22.153" v="884" actId="14100"/>
      <pc:docMkLst>
        <pc:docMk/>
      </pc:docMkLst>
      <pc:sldChg chg="modSp mod">
        <pc:chgData name="Celia Doñoro Arenilla" userId="5aeea512-860a-4252-a1ad-6ffd886bd921" providerId="ADAL" clId="{1753C5A8-158B-45B1-B938-D833801EC03C}" dt="2021-12-03T12:17:12.046" v="1" actId="20577"/>
        <pc:sldMkLst>
          <pc:docMk/>
          <pc:sldMk cId="1018687066" sldId="256"/>
        </pc:sldMkLst>
        <pc:spChg chg="mod">
          <ac:chgData name="Celia Doñoro Arenilla" userId="5aeea512-860a-4252-a1ad-6ffd886bd921" providerId="ADAL" clId="{1753C5A8-158B-45B1-B938-D833801EC03C}" dt="2021-12-03T12:17:12.046" v="1" actId="20577"/>
          <ac:spMkLst>
            <pc:docMk/>
            <pc:sldMk cId="1018687066" sldId="256"/>
            <ac:spMk id="18" creationId="{A7188113-388B-4E0A-B229-A6E4EDFA9525}"/>
          </ac:spMkLst>
        </pc:spChg>
      </pc:sldChg>
      <pc:sldChg chg="addSp delSp modSp mod ord">
        <pc:chgData name="Celia Doñoro Arenilla" userId="5aeea512-860a-4252-a1ad-6ffd886bd921" providerId="ADAL" clId="{1753C5A8-158B-45B1-B938-D833801EC03C}" dt="2021-12-03T12:24:09.323" v="302"/>
        <pc:sldMkLst>
          <pc:docMk/>
          <pc:sldMk cId="3479872031" sldId="257"/>
        </pc:sldMkLst>
        <pc:spChg chg="mod">
          <ac:chgData name="Celia Doñoro Arenilla" userId="5aeea512-860a-4252-a1ad-6ffd886bd921" providerId="ADAL" clId="{1753C5A8-158B-45B1-B938-D833801EC03C}" dt="2021-12-03T12:18:20.833" v="30" actId="1035"/>
          <ac:spMkLst>
            <pc:docMk/>
            <pc:sldMk cId="3479872031" sldId="257"/>
            <ac:spMk id="3" creationId="{A4BE00FD-25BF-416C-8418-D8B0742190EF}"/>
          </ac:spMkLst>
        </pc:spChg>
        <pc:spChg chg="mod">
          <ac:chgData name="Celia Doñoro Arenilla" userId="5aeea512-860a-4252-a1ad-6ffd886bd921" providerId="ADAL" clId="{1753C5A8-158B-45B1-B938-D833801EC03C}" dt="2021-12-03T12:18:20.833" v="30" actId="1035"/>
          <ac:spMkLst>
            <pc:docMk/>
            <pc:sldMk cId="3479872031" sldId="257"/>
            <ac:spMk id="6" creationId="{BC8273CC-8EFC-4877-BC8F-25F4D09D56A2}"/>
          </ac:spMkLst>
        </pc:spChg>
        <pc:spChg chg="mod">
          <ac:chgData name="Celia Doñoro Arenilla" userId="5aeea512-860a-4252-a1ad-6ffd886bd921" providerId="ADAL" clId="{1753C5A8-158B-45B1-B938-D833801EC03C}" dt="2021-12-03T12:23:29.115" v="292" actId="1076"/>
          <ac:spMkLst>
            <pc:docMk/>
            <pc:sldMk cId="3479872031" sldId="257"/>
            <ac:spMk id="16" creationId="{8BA633AF-BE76-496F-9F90-D179822F015C}"/>
          </ac:spMkLst>
        </pc:spChg>
        <pc:spChg chg="mod">
          <ac:chgData name="Celia Doñoro Arenilla" userId="5aeea512-860a-4252-a1ad-6ffd886bd921" providerId="ADAL" clId="{1753C5A8-158B-45B1-B938-D833801EC03C}" dt="2021-12-03T12:23:35.003" v="293" actId="1076"/>
          <ac:spMkLst>
            <pc:docMk/>
            <pc:sldMk cId="3479872031" sldId="257"/>
            <ac:spMk id="17" creationId="{5A5056E9-D174-4922-8BE7-924530D38BFB}"/>
          </ac:spMkLst>
        </pc:spChg>
        <pc:spChg chg="mod">
          <ac:chgData name="Celia Doñoro Arenilla" userId="5aeea512-860a-4252-a1ad-6ffd886bd921" providerId="ADAL" clId="{1753C5A8-158B-45B1-B938-D833801EC03C}" dt="2021-12-03T12:22:09.658" v="199" actId="113"/>
          <ac:spMkLst>
            <pc:docMk/>
            <pc:sldMk cId="3479872031" sldId="257"/>
            <ac:spMk id="23" creationId="{636CF4ED-1625-4C5F-A86A-AA29102F4183}"/>
          </ac:spMkLst>
        </pc:spChg>
        <pc:spChg chg="mod">
          <ac:chgData name="Celia Doñoro Arenilla" userId="5aeea512-860a-4252-a1ad-6ffd886bd921" providerId="ADAL" clId="{1753C5A8-158B-45B1-B938-D833801EC03C}" dt="2021-12-03T12:21:58.851" v="194" actId="14100"/>
          <ac:spMkLst>
            <pc:docMk/>
            <pc:sldMk cId="3479872031" sldId="257"/>
            <ac:spMk id="26" creationId="{F7839C44-EE2F-4DEA-9458-77A95D9CB441}"/>
          </ac:spMkLst>
        </pc:spChg>
        <pc:spChg chg="mod">
          <ac:chgData name="Celia Doñoro Arenilla" userId="5aeea512-860a-4252-a1ad-6ffd886bd921" providerId="ADAL" clId="{1753C5A8-158B-45B1-B938-D833801EC03C}" dt="2021-12-03T12:23:14.115" v="251" actId="14100"/>
          <ac:spMkLst>
            <pc:docMk/>
            <pc:sldMk cId="3479872031" sldId="257"/>
            <ac:spMk id="28" creationId="{89E60173-6E25-4BCF-A502-A59242548637}"/>
          </ac:spMkLst>
        </pc:spChg>
        <pc:spChg chg="mod">
          <ac:chgData name="Celia Doñoro Arenilla" userId="5aeea512-860a-4252-a1ad-6ffd886bd921" providerId="ADAL" clId="{1753C5A8-158B-45B1-B938-D833801EC03C}" dt="2021-12-03T12:23:58.154" v="300" actId="113"/>
          <ac:spMkLst>
            <pc:docMk/>
            <pc:sldMk cId="3479872031" sldId="257"/>
            <ac:spMk id="29" creationId="{E9CE0D96-E2D7-4B77-B4D2-009C88BD3703}"/>
          </ac:spMkLst>
        </pc:spChg>
        <pc:picChg chg="del mod">
          <ac:chgData name="Celia Doñoro Arenilla" userId="5aeea512-860a-4252-a1ad-6ffd886bd921" providerId="ADAL" clId="{1753C5A8-158B-45B1-B938-D833801EC03C}" dt="2021-12-03T12:20:08.599" v="101" actId="478"/>
          <ac:picMkLst>
            <pc:docMk/>
            <pc:sldMk cId="3479872031" sldId="257"/>
            <ac:picMk id="2" creationId="{7C2CF5CD-74AF-47D3-9975-70CFE4CC61CE}"/>
          </ac:picMkLst>
        </pc:picChg>
        <pc:picChg chg="mod">
          <ac:chgData name="Celia Doñoro Arenilla" userId="5aeea512-860a-4252-a1ad-6ffd886bd921" providerId="ADAL" clId="{1753C5A8-158B-45B1-B938-D833801EC03C}" dt="2021-12-03T12:22:33.227" v="207" actId="14100"/>
          <ac:picMkLst>
            <pc:docMk/>
            <pc:sldMk cId="3479872031" sldId="257"/>
            <ac:picMk id="5" creationId="{708B16EF-16EE-435C-8F13-4E1342111BF9}"/>
          </ac:picMkLst>
        </pc:picChg>
        <pc:picChg chg="mod ord">
          <ac:chgData name="Celia Doñoro Arenilla" userId="5aeea512-860a-4252-a1ad-6ffd886bd921" providerId="ADAL" clId="{1753C5A8-158B-45B1-B938-D833801EC03C}" dt="2021-12-03T12:22:23.350" v="204" actId="1076"/>
          <ac:picMkLst>
            <pc:docMk/>
            <pc:sldMk cId="3479872031" sldId="257"/>
            <ac:picMk id="19" creationId="{CB3B65E8-AD58-4F25-9B4D-77ECC6231AE5}"/>
          </ac:picMkLst>
        </pc:picChg>
        <pc:picChg chg="add mod">
          <ac:chgData name="Celia Doñoro Arenilla" userId="5aeea512-860a-4252-a1ad-6ffd886bd921" providerId="ADAL" clId="{1753C5A8-158B-45B1-B938-D833801EC03C}" dt="2021-12-03T12:21:26.778" v="129" actId="14100"/>
          <ac:picMkLst>
            <pc:docMk/>
            <pc:sldMk cId="3479872031" sldId="257"/>
            <ac:picMk id="20" creationId="{06A79ED8-A29A-431F-B4B1-626295D73D3C}"/>
          </ac:picMkLst>
        </pc:picChg>
        <pc:cxnChg chg="del mod">
          <ac:chgData name="Celia Doñoro Arenilla" userId="5aeea512-860a-4252-a1ad-6ffd886bd921" providerId="ADAL" clId="{1753C5A8-158B-45B1-B938-D833801EC03C}" dt="2021-12-03T12:20:25.826" v="109" actId="478"/>
          <ac:cxnSpMkLst>
            <pc:docMk/>
            <pc:sldMk cId="3479872031" sldId="257"/>
            <ac:cxnSpMk id="24" creationId="{938176D7-62DC-41EA-82C4-19A5843F546E}"/>
          </ac:cxnSpMkLst>
        </pc:cxnChg>
      </pc:sldChg>
      <pc:sldChg chg="addSp delSp modSp mod">
        <pc:chgData name="Celia Doñoro Arenilla" userId="5aeea512-860a-4252-a1ad-6ffd886bd921" providerId="ADAL" clId="{1753C5A8-158B-45B1-B938-D833801EC03C}" dt="2021-12-03T12:27:53.919" v="534" actId="113"/>
        <pc:sldMkLst>
          <pc:docMk/>
          <pc:sldMk cId="3684928817" sldId="258"/>
        </pc:sldMkLst>
        <pc:spChg chg="add mod">
          <ac:chgData name="Celia Doñoro Arenilla" userId="5aeea512-860a-4252-a1ad-6ffd886bd921" providerId="ADAL" clId="{1753C5A8-158B-45B1-B938-D833801EC03C}" dt="2021-12-03T12:27:53.919" v="534" actId="113"/>
          <ac:spMkLst>
            <pc:docMk/>
            <pc:sldMk cId="3684928817" sldId="258"/>
            <ac:spMk id="2" creationId="{AD7C4BFE-8FCA-46FB-A52F-1D9403FBCC13}"/>
          </ac:spMkLst>
        </pc:spChg>
        <pc:spChg chg="add mod">
          <ac:chgData name="Celia Doñoro Arenilla" userId="5aeea512-860a-4252-a1ad-6ffd886bd921" providerId="ADAL" clId="{1753C5A8-158B-45B1-B938-D833801EC03C}" dt="2021-12-03T12:27:46.069" v="533" actId="207"/>
          <ac:spMkLst>
            <pc:docMk/>
            <pc:sldMk cId="3684928817" sldId="258"/>
            <ac:spMk id="5" creationId="{16E622C9-C86B-4D99-A1B3-2858C9D39FD9}"/>
          </ac:spMkLst>
        </pc:spChg>
        <pc:spChg chg="mod">
          <ac:chgData name="Celia Doñoro Arenilla" userId="5aeea512-860a-4252-a1ad-6ffd886bd921" providerId="ADAL" clId="{1753C5A8-158B-45B1-B938-D833801EC03C}" dt="2021-12-03T12:26:31.221" v="345" actId="1035"/>
          <ac:spMkLst>
            <pc:docMk/>
            <pc:sldMk cId="3684928817" sldId="258"/>
            <ac:spMk id="6" creationId="{5072CE4C-F69A-4982-94B9-6BAC0403EBBB}"/>
          </ac:spMkLst>
        </pc:spChg>
        <pc:spChg chg="mod">
          <ac:chgData name="Celia Doñoro Arenilla" userId="5aeea512-860a-4252-a1ad-6ffd886bd921" providerId="ADAL" clId="{1753C5A8-158B-45B1-B938-D833801EC03C}" dt="2021-12-03T12:26:31.221" v="345" actId="1035"/>
          <ac:spMkLst>
            <pc:docMk/>
            <pc:sldMk cId="3684928817" sldId="258"/>
            <ac:spMk id="16" creationId="{D560F31A-1E20-47F9-B816-DCA9C476D0AF}"/>
          </ac:spMkLst>
        </pc:spChg>
        <pc:spChg chg="mod">
          <ac:chgData name="Celia Doñoro Arenilla" userId="5aeea512-860a-4252-a1ad-6ffd886bd921" providerId="ADAL" clId="{1753C5A8-158B-45B1-B938-D833801EC03C}" dt="2021-12-03T12:25:00.660" v="306" actId="12"/>
          <ac:spMkLst>
            <pc:docMk/>
            <pc:sldMk cId="3684928817" sldId="258"/>
            <ac:spMk id="20" creationId="{B93DBFC9-7D14-4B4F-9F3D-8B5BB6D9A686}"/>
          </ac:spMkLst>
        </pc:spChg>
        <pc:spChg chg="del">
          <ac:chgData name="Celia Doñoro Arenilla" userId="5aeea512-860a-4252-a1ad-6ffd886bd921" providerId="ADAL" clId="{1753C5A8-158B-45B1-B938-D833801EC03C}" dt="2021-12-03T12:25:50.406" v="308" actId="478"/>
          <ac:spMkLst>
            <pc:docMk/>
            <pc:sldMk cId="3684928817" sldId="258"/>
            <ac:spMk id="21" creationId="{5538BAB2-35E4-43A0-AFC4-28E9BCB7B28A}"/>
          </ac:spMkLst>
        </pc:spChg>
        <pc:spChg chg="del mod">
          <ac:chgData name="Celia Doñoro Arenilla" userId="5aeea512-860a-4252-a1ad-6ffd886bd921" providerId="ADAL" clId="{1753C5A8-158B-45B1-B938-D833801EC03C}" dt="2021-12-03T12:25:50.406" v="308" actId="478"/>
          <ac:spMkLst>
            <pc:docMk/>
            <pc:sldMk cId="3684928817" sldId="258"/>
            <ac:spMk id="27" creationId="{057A2116-54BB-4C29-AFC5-5806C05F3509}"/>
          </ac:spMkLst>
        </pc:spChg>
        <pc:spChg chg="mod">
          <ac:chgData name="Celia Doñoro Arenilla" userId="5aeea512-860a-4252-a1ad-6ffd886bd921" providerId="ADAL" clId="{1753C5A8-158B-45B1-B938-D833801EC03C}" dt="2021-12-03T12:26:31.221" v="345" actId="1035"/>
          <ac:spMkLst>
            <pc:docMk/>
            <pc:sldMk cId="3684928817" sldId="258"/>
            <ac:spMk id="30" creationId="{C77327CB-E1BD-4A5F-85DD-62A475A389F3}"/>
          </ac:spMkLst>
        </pc:spChg>
        <pc:spChg chg="del">
          <ac:chgData name="Celia Doñoro Arenilla" userId="5aeea512-860a-4252-a1ad-6ffd886bd921" providerId="ADAL" clId="{1753C5A8-158B-45B1-B938-D833801EC03C}" dt="2021-12-03T12:25:50.406" v="308" actId="478"/>
          <ac:spMkLst>
            <pc:docMk/>
            <pc:sldMk cId="3684928817" sldId="258"/>
            <ac:spMk id="33" creationId="{C2803308-ACE5-44E8-90CF-58A3450FE2B5}"/>
          </ac:spMkLst>
        </pc:spChg>
        <pc:picChg chg="mod">
          <ac:chgData name="Celia Doñoro Arenilla" userId="5aeea512-860a-4252-a1ad-6ffd886bd921" providerId="ADAL" clId="{1753C5A8-158B-45B1-B938-D833801EC03C}" dt="2021-12-03T12:24:48.291" v="303" actId="1076"/>
          <ac:picMkLst>
            <pc:docMk/>
            <pc:sldMk cId="3684928817" sldId="258"/>
            <ac:picMk id="19" creationId="{CB3B65E8-AD58-4F25-9B4D-77ECC6231AE5}"/>
          </ac:picMkLst>
        </pc:picChg>
        <pc:cxnChg chg="mod">
          <ac:chgData name="Celia Doñoro Arenilla" userId="5aeea512-860a-4252-a1ad-6ffd886bd921" providerId="ADAL" clId="{1753C5A8-158B-45B1-B938-D833801EC03C}" dt="2021-12-03T12:26:32.643" v="346" actId="1076"/>
          <ac:cxnSpMkLst>
            <pc:docMk/>
            <pc:sldMk cId="3684928817" sldId="258"/>
            <ac:cxnSpMk id="22" creationId="{AFB88903-3F67-4272-97DB-548286235C23}"/>
          </ac:cxnSpMkLst>
        </pc:cxnChg>
      </pc:sldChg>
      <pc:sldChg chg="delSp modSp mod">
        <pc:chgData name="Celia Doñoro Arenilla" userId="5aeea512-860a-4252-a1ad-6ffd886bd921" providerId="ADAL" clId="{1753C5A8-158B-45B1-B938-D833801EC03C}" dt="2021-12-03T12:33:22.153" v="884" actId="14100"/>
        <pc:sldMkLst>
          <pc:docMk/>
          <pc:sldMk cId="2225378897" sldId="259"/>
        </pc:sldMkLst>
        <pc:spChg chg="mod">
          <ac:chgData name="Celia Doñoro Arenilla" userId="5aeea512-860a-4252-a1ad-6ffd886bd921" providerId="ADAL" clId="{1753C5A8-158B-45B1-B938-D833801EC03C}" dt="2021-12-03T12:33:18.619" v="883" actId="14100"/>
          <ac:spMkLst>
            <pc:docMk/>
            <pc:sldMk cId="2225378897" sldId="259"/>
            <ac:spMk id="6" creationId="{5072CE4C-F69A-4982-94B9-6BAC0403EBBB}"/>
          </ac:spMkLst>
        </pc:spChg>
        <pc:spChg chg="mod">
          <ac:chgData name="Celia Doñoro Arenilla" userId="5aeea512-860a-4252-a1ad-6ffd886bd921" providerId="ADAL" clId="{1753C5A8-158B-45B1-B938-D833801EC03C}" dt="2021-12-03T12:33:22.153" v="884" actId="14100"/>
          <ac:spMkLst>
            <pc:docMk/>
            <pc:sldMk cId="2225378897" sldId="259"/>
            <ac:spMk id="16" creationId="{D560F31A-1E20-47F9-B816-DCA9C476D0AF}"/>
          </ac:spMkLst>
        </pc:spChg>
        <pc:spChg chg="mod">
          <ac:chgData name="Celia Doñoro Arenilla" userId="5aeea512-860a-4252-a1ad-6ffd886bd921" providerId="ADAL" clId="{1753C5A8-158B-45B1-B938-D833801EC03C}" dt="2021-12-03T12:33:10.653" v="881" actId="14100"/>
          <ac:spMkLst>
            <pc:docMk/>
            <pc:sldMk cId="2225378897" sldId="259"/>
            <ac:spMk id="20" creationId="{B93DBFC9-7D14-4B4F-9F3D-8B5BB6D9A686}"/>
          </ac:spMkLst>
        </pc:spChg>
        <pc:spChg chg="del">
          <ac:chgData name="Celia Doñoro Arenilla" userId="5aeea512-860a-4252-a1ad-6ffd886bd921" providerId="ADAL" clId="{1753C5A8-158B-45B1-B938-D833801EC03C}" dt="2021-12-03T12:28:57.857" v="540" actId="478"/>
          <ac:spMkLst>
            <pc:docMk/>
            <pc:sldMk cId="2225378897" sldId="259"/>
            <ac:spMk id="21" creationId="{5538BAB2-35E4-43A0-AFC4-28E9BCB7B28A}"/>
          </ac:spMkLst>
        </pc:spChg>
        <pc:spChg chg="mod">
          <ac:chgData name="Celia Doñoro Arenilla" userId="5aeea512-860a-4252-a1ad-6ffd886bd921" providerId="ADAL" clId="{1753C5A8-158B-45B1-B938-D833801EC03C}" dt="2021-12-03T12:33:04.804" v="879" actId="14100"/>
          <ac:spMkLst>
            <pc:docMk/>
            <pc:sldMk cId="2225378897" sldId="259"/>
            <ac:spMk id="23" creationId="{636CF4ED-1625-4C5F-A86A-AA29102F4183}"/>
          </ac:spMkLst>
        </pc:spChg>
        <pc:spChg chg="mod">
          <ac:chgData name="Celia Doñoro Arenilla" userId="5aeea512-860a-4252-a1ad-6ffd886bd921" providerId="ADAL" clId="{1753C5A8-158B-45B1-B938-D833801EC03C}" dt="2021-12-03T12:33:02.169" v="878" actId="14100"/>
          <ac:spMkLst>
            <pc:docMk/>
            <pc:sldMk cId="2225378897" sldId="259"/>
            <ac:spMk id="26" creationId="{F7839C44-EE2F-4DEA-9458-77A95D9CB441}"/>
          </ac:spMkLst>
        </pc:spChg>
        <pc:spChg chg="del">
          <ac:chgData name="Celia Doñoro Arenilla" userId="5aeea512-860a-4252-a1ad-6ffd886bd921" providerId="ADAL" clId="{1753C5A8-158B-45B1-B938-D833801EC03C}" dt="2021-12-03T12:28:57.857" v="540" actId="478"/>
          <ac:spMkLst>
            <pc:docMk/>
            <pc:sldMk cId="2225378897" sldId="259"/>
            <ac:spMk id="27" creationId="{057A2116-54BB-4C29-AFC5-5806C05F3509}"/>
          </ac:spMkLst>
        </pc:spChg>
        <pc:spChg chg="mod">
          <ac:chgData name="Celia Doñoro Arenilla" userId="5aeea512-860a-4252-a1ad-6ffd886bd921" providerId="ADAL" clId="{1753C5A8-158B-45B1-B938-D833801EC03C}" dt="2021-12-03T12:33:07.627" v="880" actId="14100"/>
          <ac:spMkLst>
            <pc:docMk/>
            <pc:sldMk cId="2225378897" sldId="259"/>
            <ac:spMk id="28" creationId="{89E60173-6E25-4BCF-A502-A59242548637}"/>
          </ac:spMkLst>
        </pc:spChg>
        <pc:spChg chg="mod">
          <ac:chgData name="Celia Doñoro Arenilla" userId="5aeea512-860a-4252-a1ad-6ffd886bd921" providerId="ADAL" clId="{1753C5A8-158B-45B1-B938-D833801EC03C}" dt="2021-12-03T12:32:56.465" v="877" actId="1076"/>
          <ac:spMkLst>
            <pc:docMk/>
            <pc:sldMk cId="2225378897" sldId="259"/>
            <ac:spMk id="29" creationId="{656D1FF0-E723-4DFD-83C0-96DFDB38ECEE}"/>
          </ac:spMkLst>
        </pc:spChg>
        <pc:spChg chg="mod">
          <ac:chgData name="Celia Doñoro Arenilla" userId="5aeea512-860a-4252-a1ad-6ffd886bd921" providerId="ADAL" clId="{1753C5A8-158B-45B1-B938-D833801EC03C}" dt="2021-12-03T12:32:46.123" v="876" actId="1037"/>
          <ac:spMkLst>
            <pc:docMk/>
            <pc:sldMk cId="2225378897" sldId="259"/>
            <ac:spMk id="31" creationId="{E9E10862-9166-4ADC-8605-D50CF0A37980}"/>
          </ac:spMkLst>
        </pc:spChg>
        <pc:spChg chg="mod">
          <ac:chgData name="Celia Doñoro Arenilla" userId="5aeea512-860a-4252-a1ad-6ffd886bd921" providerId="ADAL" clId="{1753C5A8-158B-45B1-B938-D833801EC03C}" dt="2021-12-03T12:32:46.123" v="876" actId="1037"/>
          <ac:spMkLst>
            <pc:docMk/>
            <pc:sldMk cId="2225378897" sldId="259"/>
            <ac:spMk id="32" creationId="{C35EF6F0-8B2C-4363-851F-1FD4774C499C}"/>
          </ac:spMkLst>
        </pc:spChg>
        <pc:spChg chg="del">
          <ac:chgData name="Celia Doñoro Arenilla" userId="5aeea512-860a-4252-a1ad-6ffd886bd921" providerId="ADAL" clId="{1753C5A8-158B-45B1-B938-D833801EC03C}" dt="2021-12-03T12:28:57.857" v="540" actId="478"/>
          <ac:spMkLst>
            <pc:docMk/>
            <pc:sldMk cId="2225378897" sldId="259"/>
            <ac:spMk id="33" creationId="{FD74ACBF-0B9D-4D61-8544-03F1A35BC244}"/>
          </ac:spMkLst>
        </pc:spChg>
        <pc:picChg chg="mod">
          <ac:chgData name="Celia Doñoro Arenilla" userId="5aeea512-860a-4252-a1ad-6ffd886bd921" providerId="ADAL" clId="{1753C5A8-158B-45B1-B938-D833801EC03C}" dt="2021-12-03T12:28:19.275" v="535" actId="1076"/>
          <ac:picMkLst>
            <pc:docMk/>
            <pc:sldMk cId="2225378897" sldId="259"/>
            <ac:picMk id="7" creationId="{6F4A8B4C-4203-4986-992E-DF77680A7024}"/>
          </ac:picMkLst>
        </pc:picChg>
        <pc:cxnChg chg="mod">
          <ac:chgData name="Celia Doñoro Arenilla" userId="5aeea512-860a-4252-a1ad-6ffd886bd921" providerId="ADAL" clId="{1753C5A8-158B-45B1-B938-D833801EC03C}" dt="2021-12-03T12:32:09.443" v="859" actId="14100"/>
          <ac:cxnSpMkLst>
            <pc:docMk/>
            <pc:sldMk cId="2225378897" sldId="259"/>
            <ac:cxnSpMk id="17" creationId="{88BADD80-6DB2-45F4-9A05-271655C897A0}"/>
          </ac:cxnSpMkLst>
        </pc:cxnChg>
        <pc:cxnChg chg="mod">
          <ac:chgData name="Celia Doñoro Arenilla" userId="5aeea512-860a-4252-a1ad-6ffd886bd921" providerId="ADAL" clId="{1753C5A8-158B-45B1-B938-D833801EC03C}" dt="2021-12-03T12:32:13.731" v="860" actId="1076"/>
          <ac:cxnSpMkLst>
            <pc:docMk/>
            <pc:sldMk cId="2225378897" sldId="259"/>
            <ac:cxnSpMk id="24" creationId="{938176D7-62DC-41EA-82C4-19A5843F546E}"/>
          </ac:cxnSpMkLst>
        </pc:cxnChg>
        <pc:cxnChg chg="mod">
          <ac:chgData name="Celia Doñoro Arenilla" userId="5aeea512-860a-4252-a1ad-6ffd886bd921" providerId="ADAL" clId="{1753C5A8-158B-45B1-B938-D833801EC03C}" dt="2021-12-03T12:32:21.067" v="861" actId="14100"/>
          <ac:cxnSpMkLst>
            <pc:docMk/>
            <pc:sldMk cId="2225378897" sldId="259"/>
            <ac:cxnSpMk id="25" creationId="{66D3AE2D-10F3-4EBE-8D00-707151237424}"/>
          </ac:cxnSpMkLst>
        </pc:cxnChg>
      </pc:sldChg>
    </pc:docChg>
  </pc:docChgLst>
  <pc:docChgLst>
    <pc:chgData name="Celia Doñoro Arenilla" userId="5aeea512-860a-4252-a1ad-6ffd886bd921" providerId="ADAL" clId="{39BCF8BC-1C89-4385-A38F-AC9B0D5A2B07}"/>
    <pc:docChg chg="undo redo custSel addSld delSld modSld sldOrd">
      <pc:chgData name="Celia Doñoro Arenilla" userId="5aeea512-860a-4252-a1ad-6ffd886bd921" providerId="ADAL" clId="{39BCF8BC-1C89-4385-A38F-AC9B0D5A2B07}" dt="2022-12-12T11:27:21.334" v="5295" actId="113"/>
      <pc:docMkLst>
        <pc:docMk/>
      </pc:docMkLst>
      <pc:sldChg chg="del">
        <pc:chgData name="Celia Doñoro Arenilla" userId="5aeea512-860a-4252-a1ad-6ffd886bd921" providerId="ADAL" clId="{39BCF8BC-1C89-4385-A38F-AC9B0D5A2B07}" dt="2022-12-02T10:56:52.834" v="5266" actId="47"/>
        <pc:sldMkLst>
          <pc:docMk/>
          <pc:sldMk cId="1018687066" sldId="256"/>
        </pc:sldMkLst>
      </pc:sldChg>
      <pc:sldChg chg="del">
        <pc:chgData name="Celia Doñoro Arenilla" userId="5aeea512-860a-4252-a1ad-6ffd886bd921" providerId="ADAL" clId="{39BCF8BC-1C89-4385-A38F-AC9B0D5A2B07}" dt="2022-11-30T13:06:35.354" v="590" actId="47"/>
        <pc:sldMkLst>
          <pc:docMk/>
          <pc:sldMk cId="3479872031" sldId="257"/>
        </pc:sldMkLst>
      </pc:sldChg>
      <pc:sldChg chg="del">
        <pc:chgData name="Celia Doñoro Arenilla" userId="5aeea512-860a-4252-a1ad-6ffd886bd921" providerId="ADAL" clId="{39BCF8BC-1C89-4385-A38F-AC9B0D5A2B07}" dt="2022-12-02T10:56:56.283" v="5269" actId="47"/>
        <pc:sldMkLst>
          <pc:docMk/>
          <pc:sldMk cId="3684928817" sldId="258"/>
        </pc:sldMkLst>
      </pc:sldChg>
      <pc:sldChg chg="del">
        <pc:chgData name="Celia Doñoro Arenilla" userId="5aeea512-860a-4252-a1ad-6ffd886bd921" providerId="ADAL" clId="{39BCF8BC-1C89-4385-A38F-AC9B0D5A2B07}" dt="2022-12-02T10:56:52.023" v="5265" actId="47"/>
        <pc:sldMkLst>
          <pc:docMk/>
          <pc:sldMk cId="2225378897" sldId="259"/>
        </pc:sldMkLst>
      </pc:sldChg>
      <pc:sldChg chg="new del">
        <pc:chgData name="Celia Doñoro Arenilla" userId="5aeea512-860a-4252-a1ad-6ffd886bd921" providerId="ADAL" clId="{39BCF8BC-1C89-4385-A38F-AC9B0D5A2B07}" dt="2022-11-30T12:52:19.792" v="7" actId="47"/>
        <pc:sldMkLst>
          <pc:docMk/>
          <pc:sldMk cId="715362015" sldId="260"/>
        </pc:sldMkLst>
      </pc:sldChg>
      <pc:sldChg chg="addSp delSp modSp new del mod">
        <pc:chgData name="Celia Doñoro Arenilla" userId="5aeea512-860a-4252-a1ad-6ffd886bd921" providerId="ADAL" clId="{39BCF8BC-1C89-4385-A38F-AC9B0D5A2B07}" dt="2022-11-30T12:52:10.621" v="4" actId="47"/>
        <pc:sldMkLst>
          <pc:docMk/>
          <pc:sldMk cId="1864627396" sldId="260"/>
        </pc:sldMkLst>
        <pc:graphicFrameChg chg="add del mod">
          <ac:chgData name="Celia Doñoro Arenilla" userId="5aeea512-860a-4252-a1ad-6ffd886bd921" providerId="ADAL" clId="{39BCF8BC-1C89-4385-A38F-AC9B0D5A2B07}" dt="2022-11-30T12:51:48.569" v="2" actId="478"/>
          <ac:graphicFrameMkLst>
            <pc:docMk/>
            <pc:sldMk cId="1864627396" sldId="260"/>
            <ac:graphicFrameMk id="4" creationId="{8C895976-5585-51C0-FAA2-67932A7BF098}"/>
          </ac:graphicFrameMkLst>
        </pc:graphicFrameChg>
        <pc:graphicFrameChg chg="add mod">
          <ac:chgData name="Celia Doñoro Arenilla" userId="5aeea512-860a-4252-a1ad-6ffd886bd921" providerId="ADAL" clId="{39BCF8BC-1C89-4385-A38F-AC9B0D5A2B07}" dt="2022-11-30T12:51:54.688" v="3"/>
          <ac:graphicFrameMkLst>
            <pc:docMk/>
            <pc:sldMk cId="1864627396" sldId="260"/>
            <ac:graphicFrameMk id="5" creationId="{E1262A02-391D-C836-FA14-AA96BF7223D7}"/>
          </ac:graphicFrameMkLst>
        </pc:graphicFrameChg>
      </pc:sldChg>
      <pc:sldChg chg="modSp add del mod">
        <pc:chgData name="Celia Doñoro Arenilla" userId="5aeea512-860a-4252-a1ad-6ffd886bd921" providerId="ADAL" clId="{39BCF8BC-1C89-4385-A38F-AC9B0D5A2B07}" dt="2022-12-02T09:37:09.404" v="2415" actId="2696"/>
        <pc:sldMkLst>
          <pc:docMk/>
          <pc:sldMk cId="1321770665" sldId="264"/>
        </pc:sldMkLst>
        <pc:spChg chg="mod">
          <ac:chgData name="Celia Doñoro Arenilla" userId="5aeea512-860a-4252-a1ad-6ffd886bd921" providerId="ADAL" clId="{39BCF8BC-1C89-4385-A38F-AC9B0D5A2B07}" dt="2022-11-30T12:55:13.873" v="116" actId="20577"/>
          <ac:spMkLst>
            <pc:docMk/>
            <pc:sldMk cId="1321770665" sldId="264"/>
            <ac:spMk id="28" creationId="{14EB3566-03D6-9D40-A41C-F4A576EDDD8C}"/>
          </ac:spMkLst>
        </pc:spChg>
        <pc:cxnChg chg="mod">
          <ac:chgData name="Celia Doñoro Arenilla" userId="5aeea512-860a-4252-a1ad-6ffd886bd921" providerId="ADAL" clId="{39BCF8BC-1C89-4385-A38F-AC9B0D5A2B07}" dt="2022-11-30T12:55:09.820" v="114" actId="1076"/>
          <ac:cxnSpMkLst>
            <pc:docMk/>
            <pc:sldMk cId="1321770665" sldId="264"/>
            <ac:cxnSpMk id="29" creationId="{6E6D07B0-CA53-A548-8F82-21698D0BA8FC}"/>
          </ac:cxnSpMkLst>
        </pc:cxnChg>
      </pc:sldChg>
      <pc:sldChg chg="addSp delSp modSp del mod">
        <pc:chgData name="Celia Doñoro Arenilla" userId="5aeea512-860a-4252-a1ad-6ffd886bd921" providerId="ADAL" clId="{39BCF8BC-1C89-4385-A38F-AC9B0D5A2B07}" dt="2022-12-02T10:20:24.885" v="3845" actId="47"/>
        <pc:sldMkLst>
          <pc:docMk/>
          <pc:sldMk cId="1158810160" sldId="265"/>
        </pc:sldMkLst>
        <pc:spChg chg="add del mod">
          <ac:chgData name="Celia Doñoro Arenilla" userId="5aeea512-860a-4252-a1ad-6ffd886bd921" providerId="ADAL" clId="{39BCF8BC-1C89-4385-A38F-AC9B0D5A2B07}" dt="2022-12-02T08:57:08.475" v="2225" actId="478"/>
          <ac:spMkLst>
            <pc:docMk/>
            <pc:sldMk cId="1158810160" sldId="265"/>
            <ac:spMk id="5" creationId="{4D725C80-E64E-6157-1F6B-1E5F3EC5F7F6}"/>
          </ac:spMkLst>
        </pc:spChg>
        <pc:spChg chg="add del">
          <ac:chgData name="Celia Doñoro Arenilla" userId="5aeea512-860a-4252-a1ad-6ffd886bd921" providerId="ADAL" clId="{39BCF8BC-1C89-4385-A38F-AC9B0D5A2B07}" dt="2022-12-02T08:38:51.453" v="1456" actId="22"/>
          <ac:spMkLst>
            <pc:docMk/>
            <pc:sldMk cId="1158810160" sldId="265"/>
            <ac:spMk id="6" creationId="{33627456-FB27-5F01-64F5-0EF24E726898}"/>
          </ac:spMkLst>
        </pc:spChg>
        <pc:spChg chg="add mod">
          <ac:chgData name="Celia Doñoro Arenilla" userId="5aeea512-860a-4252-a1ad-6ffd886bd921" providerId="ADAL" clId="{39BCF8BC-1C89-4385-A38F-AC9B0D5A2B07}" dt="2022-12-02T10:12:43.863" v="3582" actId="20577"/>
          <ac:spMkLst>
            <pc:docMk/>
            <pc:sldMk cId="1158810160" sldId="265"/>
            <ac:spMk id="8" creationId="{9BA83497-5487-91AF-EE68-0D656BFE452C}"/>
          </ac:spMkLst>
        </pc:spChg>
        <pc:spChg chg="add del mod">
          <ac:chgData name="Celia Doñoro Arenilla" userId="5aeea512-860a-4252-a1ad-6ffd886bd921" providerId="ADAL" clId="{39BCF8BC-1C89-4385-A38F-AC9B0D5A2B07}" dt="2022-12-02T10:12:47.039" v="3585" actId="478"/>
          <ac:spMkLst>
            <pc:docMk/>
            <pc:sldMk cId="1158810160" sldId="265"/>
            <ac:spMk id="9" creationId="{3367434B-5DBC-748C-6409-53CDE401229D}"/>
          </ac:spMkLst>
        </pc:spChg>
        <pc:spChg chg="add mod">
          <ac:chgData name="Celia Doñoro Arenilla" userId="5aeea512-860a-4252-a1ad-6ffd886bd921" providerId="ADAL" clId="{39BCF8BC-1C89-4385-A38F-AC9B0D5A2B07}" dt="2022-12-02T08:58:45.945" v="2303" actId="14100"/>
          <ac:spMkLst>
            <pc:docMk/>
            <pc:sldMk cId="1158810160" sldId="265"/>
            <ac:spMk id="11" creationId="{1A6BD5B2-AFE2-D724-BE01-E910641F2232}"/>
          </ac:spMkLst>
        </pc:spChg>
        <pc:spChg chg="add del mod">
          <ac:chgData name="Celia Doñoro Arenilla" userId="5aeea512-860a-4252-a1ad-6ffd886bd921" providerId="ADAL" clId="{39BCF8BC-1C89-4385-A38F-AC9B0D5A2B07}" dt="2022-12-02T08:58:56.491" v="2306" actId="478"/>
          <ac:spMkLst>
            <pc:docMk/>
            <pc:sldMk cId="1158810160" sldId="265"/>
            <ac:spMk id="12" creationId="{82EEBFAC-8B33-B593-B142-6C186B333284}"/>
          </ac:spMkLst>
        </pc:spChg>
        <pc:spChg chg="add mod">
          <ac:chgData name="Celia Doñoro Arenilla" userId="5aeea512-860a-4252-a1ad-6ffd886bd921" providerId="ADAL" clId="{39BCF8BC-1C89-4385-A38F-AC9B0D5A2B07}" dt="2022-12-02T08:59:43.036" v="2368" actId="404"/>
          <ac:spMkLst>
            <pc:docMk/>
            <pc:sldMk cId="1158810160" sldId="265"/>
            <ac:spMk id="13" creationId="{3E3CCAF7-FFB3-2D3F-5C33-7E60719A5D26}"/>
          </ac:spMkLst>
        </pc:spChg>
        <pc:spChg chg="mod">
          <ac:chgData name="Celia Doñoro Arenilla" userId="5aeea512-860a-4252-a1ad-6ffd886bd921" providerId="ADAL" clId="{39BCF8BC-1C89-4385-A38F-AC9B0D5A2B07}" dt="2022-12-02T08:54:07.977" v="2081" actId="1038"/>
          <ac:spMkLst>
            <pc:docMk/>
            <pc:sldMk cId="1158810160" sldId="265"/>
            <ac:spMk id="18" creationId="{91188D0C-F6AD-B040-9C63-4A12E0CBB7B0}"/>
          </ac:spMkLst>
        </pc:spChg>
        <pc:spChg chg="mod">
          <ac:chgData name="Celia Doñoro Arenilla" userId="5aeea512-860a-4252-a1ad-6ffd886bd921" providerId="ADAL" clId="{39BCF8BC-1C89-4385-A38F-AC9B0D5A2B07}" dt="2022-12-02T10:15:07.848" v="3735" actId="1038"/>
          <ac:spMkLst>
            <pc:docMk/>
            <pc:sldMk cId="1158810160" sldId="265"/>
            <ac:spMk id="19" creationId="{078BF26B-0DF9-B64E-BC22-E8E6EA19DECE}"/>
          </ac:spMkLst>
        </pc:spChg>
        <pc:spChg chg="mod">
          <ac:chgData name="Celia Doñoro Arenilla" userId="5aeea512-860a-4252-a1ad-6ffd886bd921" providerId="ADAL" clId="{39BCF8BC-1C89-4385-A38F-AC9B0D5A2B07}" dt="2022-12-02T09:26:31.105" v="2413" actId="1036"/>
          <ac:spMkLst>
            <pc:docMk/>
            <pc:sldMk cId="1158810160" sldId="265"/>
            <ac:spMk id="20" creationId="{BCD8028C-B924-994A-BD82-070A1BF2187A}"/>
          </ac:spMkLst>
        </pc:spChg>
        <pc:spChg chg="mod">
          <ac:chgData name="Celia Doñoro Arenilla" userId="5aeea512-860a-4252-a1ad-6ffd886bd921" providerId="ADAL" clId="{39BCF8BC-1C89-4385-A38F-AC9B0D5A2B07}" dt="2022-12-02T10:12:41.460" v="3579" actId="20577"/>
          <ac:spMkLst>
            <pc:docMk/>
            <pc:sldMk cId="1158810160" sldId="265"/>
            <ac:spMk id="21" creationId="{E292FFE3-E5B2-1F40-ADCB-F368AFFCB81A}"/>
          </ac:spMkLst>
        </pc:spChg>
        <pc:spChg chg="mod">
          <ac:chgData name="Celia Doñoro Arenilla" userId="5aeea512-860a-4252-a1ad-6ffd886bd921" providerId="ADAL" clId="{39BCF8BC-1C89-4385-A38F-AC9B0D5A2B07}" dt="2022-12-02T10:04:05.037" v="3395" actId="113"/>
          <ac:spMkLst>
            <pc:docMk/>
            <pc:sldMk cId="1158810160" sldId="265"/>
            <ac:spMk id="22" creationId="{AC3DF26E-C72F-4C45-A6AF-84150EEF8F54}"/>
          </ac:spMkLst>
        </pc:spChg>
        <pc:spChg chg="mod">
          <ac:chgData name="Celia Doñoro Arenilla" userId="5aeea512-860a-4252-a1ad-6ffd886bd921" providerId="ADAL" clId="{39BCF8BC-1C89-4385-A38F-AC9B0D5A2B07}" dt="2022-12-02T10:15:11.700" v="3763" actId="1037"/>
          <ac:spMkLst>
            <pc:docMk/>
            <pc:sldMk cId="1158810160" sldId="265"/>
            <ac:spMk id="23" creationId="{29529F2F-9F28-5349-85D0-E68A4B290FD9}"/>
          </ac:spMkLst>
        </pc:spChg>
        <pc:spChg chg="mod">
          <ac:chgData name="Celia Doñoro Arenilla" userId="5aeea512-860a-4252-a1ad-6ffd886bd921" providerId="ADAL" clId="{39BCF8BC-1C89-4385-A38F-AC9B0D5A2B07}" dt="2022-12-02T10:05:44.532" v="3498" actId="108"/>
          <ac:spMkLst>
            <pc:docMk/>
            <pc:sldMk cId="1158810160" sldId="265"/>
            <ac:spMk id="24" creationId="{F83299C4-CE61-FF44-B50C-D9417F88A9A3}"/>
          </ac:spMkLst>
        </pc:spChg>
        <pc:spChg chg="del mod">
          <ac:chgData name="Celia Doñoro Arenilla" userId="5aeea512-860a-4252-a1ad-6ffd886bd921" providerId="ADAL" clId="{39BCF8BC-1C89-4385-A38F-AC9B0D5A2B07}" dt="2022-12-02T10:12:45.925" v="3584" actId="478"/>
          <ac:spMkLst>
            <pc:docMk/>
            <pc:sldMk cId="1158810160" sldId="265"/>
            <ac:spMk id="25" creationId="{B42E8DAB-B771-B949-945F-5F2AC744A10A}"/>
          </ac:spMkLst>
        </pc:spChg>
        <pc:spChg chg="add mod">
          <ac:chgData name="Celia Doñoro Arenilla" userId="5aeea512-860a-4252-a1ad-6ffd886bd921" providerId="ADAL" clId="{39BCF8BC-1C89-4385-A38F-AC9B0D5A2B07}" dt="2022-12-02T10:18:15.524" v="3820" actId="1076"/>
          <ac:spMkLst>
            <pc:docMk/>
            <pc:sldMk cId="1158810160" sldId="265"/>
            <ac:spMk id="26" creationId="{5E4299F5-D1F3-D6EF-0172-12B3FD63C5A2}"/>
          </ac:spMkLst>
        </pc:spChg>
        <pc:spChg chg="del">
          <ac:chgData name="Celia Doñoro Arenilla" userId="5aeea512-860a-4252-a1ad-6ffd886bd921" providerId="ADAL" clId="{39BCF8BC-1C89-4385-A38F-AC9B0D5A2B07}" dt="2022-11-30T12:56:40.245" v="119" actId="478"/>
          <ac:spMkLst>
            <pc:docMk/>
            <pc:sldMk cId="1158810160" sldId="265"/>
            <ac:spMk id="26" creationId="{C8981481-294F-C143-8177-68FE6B7C42B1}"/>
          </ac:spMkLst>
        </pc:spChg>
        <pc:spChg chg="del">
          <ac:chgData name="Celia Doñoro Arenilla" userId="5aeea512-860a-4252-a1ad-6ffd886bd921" providerId="ADAL" clId="{39BCF8BC-1C89-4385-A38F-AC9B0D5A2B07}" dt="2022-11-30T12:56:44.238" v="122" actId="478"/>
          <ac:spMkLst>
            <pc:docMk/>
            <pc:sldMk cId="1158810160" sldId="265"/>
            <ac:spMk id="27" creationId="{147E9B1D-F1F4-1241-B1C9-13AC8A838D06}"/>
          </ac:spMkLst>
        </pc:spChg>
        <pc:spChg chg="del mod">
          <ac:chgData name="Celia Doñoro Arenilla" userId="5aeea512-860a-4252-a1ad-6ffd886bd921" providerId="ADAL" clId="{39BCF8BC-1C89-4385-A38F-AC9B0D5A2B07}" dt="2022-11-30T12:56:42.518" v="121" actId="478"/>
          <ac:spMkLst>
            <pc:docMk/>
            <pc:sldMk cId="1158810160" sldId="265"/>
            <ac:spMk id="28" creationId="{0CD9022C-7217-744B-AD8A-6EF209E304DD}"/>
          </ac:spMkLst>
        </pc:spChg>
        <pc:spChg chg="mod">
          <ac:chgData name="Celia Doñoro Arenilla" userId="5aeea512-860a-4252-a1ad-6ffd886bd921" providerId="ADAL" clId="{39BCF8BC-1C89-4385-A38F-AC9B0D5A2B07}" dt="2022-12-02T09:37:28.538" v="2485" actId="27636"/>
          <ac:spMkLst>
            <pc:docMk/>
            <pc:sldMk cId="1158810160" sldId="265"/>
            <ac:spMk id="29" creationId="{F3EBF472-A2DA-C142-B2C7-9FCF782FE410}"/>
          </ac:spMkLst>
        </pc:spChg>
        <pc:spChg chg="del">
          <ac:chgData name="Celia Doñoro Arenilla" userId="5aeea512-860a-4252-a1ad-6ffd886bd921" providerId="ADAL" clId="{39BCF8BC-1C89-4385-A38F-AC9B0D5A2B07}" dt="2022-12-02T08:52:48.665" v="1916" actId="478"/>
          <ac:spMkLst>
            <pc:docMk/>
            <pc:sldMk cId="1158810160" sldId="265"/>
            <ac:spMk id="32" creationId="{F7C79E3E-3DC4-5A4D-8FA6-96F085A11572}"/>
          </ac:spMkLst>
        </pc:spChg>
        <pc:spChg chg="del">
          <ac:chgData name="Celia Doñoro Arenilla" userId="5aeea512-860a-4252-a1ad-6ffd886bd921" providerId="ADAL" clId="{39BCF8BC-1C89-4385-A38F-AC9B0D5A2B07}" dt="2022-12-02T08:52:48.665" v="1916" actId="478"/>
          <ac:spMkLst>
            <pc:docMk/>
            <pc:sldMk cId="1158810160" sldId="265"/>
            <ac:spMk id="33" creationId="{1E81652F-BB9D-A94D-AF81-8ACDFCCF3AB5}"/>
          </ac:spMkLst>
        </pc:spChg>
        <pc:spChg chg="del">
          <ac:chgData name="Celia Doñoro Arenilla" userId="5aeea512-860a-4252-a1ad-6ffd886bd921" providerId="ADAL" clId="{39BCF8BC-1C89-4385-A38F-AC9B0D5A2B07}" dt="2022-12-02T08:52:48.665" v="1916" actId="478"/>
          <ac:spMkLst>
            <pc:docMk/>
            <pc:sldMk cId="1158810160" sldId="265"/>
            <ac:spMk id="34" creationId="{65A5E653-F4C6-414B-879D-3DF95416A3E3}"/>
          </ac:spMkLst>
        </pc:spChg>
        <pc:spChg chg="del">
          <ac:chgData name="Celia Doñoro Arenilla" userId="5aeea512-860a-4252-a1ad-6ffd886bd921" providerId="ADAL" clId="{39BCF8BC-1C89-4385-A38F-AC9B0D5A2B07}" dt="2022-12-02T08:52:48.665" v="1916" actId="478"/>
          <ac:spMkLst>
            <pc:docMk/>
            <pc:sldMk cId="1158810160" sldId="265"/>
            <ac:spMk id="35" creationId="{D3827145-EAC9-9842-8569-0310ACDEC487}"/>
          </ac:spMkLst>
        </pc:spChg>
        <pc:spChg chg="del">
          <ac:chgData name="Celia Doñoro Arenilla" userId="5aeea512-860a-4252-a1ad-6ffd886bd921" providerId="ADAL" clId="{39BCF8BC-1C89-4385-A38F-AC9B0D5A2B07}" dt="2022-12-02T08:52:48.665" v="1916" actId="478"/>
          <ac:spMkLst>
            <pc:docMk/>
            <pc:sldMk cId="1158810160" sldId="265"/>
            <ac:spMk id="36" creationId="{708759E6-510A-4B49-9914-1202A6BB5EB9}"/>
          </ac:spMkLst>
        </pc:spChg>
        <pc:spChg chg="del">
          <ac:chgData name="Celia Doñoro Arenilla" userId="5aeea512-860a-4252-a1ad-6ffd886bd921" providerId="ADAL" clId="{39BCF8BC-1C89-4385-A38F-AC9B0D5A2B07}" dt="2022-12-02T08:52:48.665" v="1916" actId="478"/>
          <ac:spMkLst>
            <pc:docMk/>
            <pc:sldMk cId="1158810160" sldId="265"/>
            <ac:spMk id="37" creationId="{0F94F94E-1665-814B-A57C-E9FB1C65F0A7}"/>
          </ac:spMkLst>
        </pc:spChg>
        <pc:spChg chg="del">
          <ac:chgData name="Celia Doñoro Arenilla" userId="5aeea512-860a-4252-a1ad-6ffd886bd921" providerId="ADAL" clId="{39BCF8BC-1C89-4385-A38F-AC9B0D5A2B07}" dt="2022-12-02T08:52:48.665" v="1916" actId="478"/>
          <ac:spMkLst>
            <pc:docMk/>
            <pc:sldMk cId="1158810160" sldId="265"/>
            <ac:spMk id="38" creationId="{A3832FFC-F37B-B340-AB37-6098B1FE4A12}"/>
          </ac:spMkLst>
        </pc:spChg>
        <pc:spChg chg="del">
          <ac:chgData name="Celia Doñoro Arenilla" userId="5aeea512-860a-4252-a1ad-6ffd886bd921" providerId="ADAL" clId="{39BCF8BC-1C89-4385-A38F-AC9B0D5A2B07}" dt="2022-12-02T08:52:48.665" v="1916" actId="478"/>
          <ac:spMkLst>
            <pc:docMk/>
            <pc:sldMk cId="1158810160" sldId="265"/>
            <ac:spMk id="39" creationId="{59E3FD43-8DB9-314E-987A-B40F2DC51524}"/>
          </ac:spMkLst>
        </pc:spChg>
        <pc:spChg chg="del">
          <ac:chgData name="Celia Doñoro Arenilla" userId="5aeea512-860a-4252-a1ad-6ffd886bd921" providerId="ADAL" clId="{39BCF8BC-1C89-4385-A38F-AC9B0D5A2B07}" dt="2022-12-02T08:52:48.665" v="1916" actId="478"/>
          <ac:spMkLst>
            <pc:docMk/>
            <pc:sldMk cId="1158810160" sldId="265"/>
            <ac:spMk id="40" creationId="{3ED15389-6072-CF47-9EE0-83D6577FE128}"/>
          </ac:spMkLst>
        </pc:spChg>
        <pc:spChg chg="add del mod">
          <ac:chgData name="Celia Doñoro Arenilla" userId="5aeea512-860a-4252-a1ad-6ffd886bd921" providerId="ADAL" clId="{39BCF8BC-1C89-4385-A38F-AC9B0D5A2B07}" dt="2022-12-02T10:13:23.468" v="3593"/>
          <ac:spMkLst>
            <pc:docMk/>
            <pc:sldMk cId="1158810160" sldId="265"/>
            <ac:spMk id="43" creationId="{FC29934F-BC8D-B93D-004E-84A6644D68D5}"/>
          </ac:spMkLst>
        </pc:spChg>
        <pc:spChg chg="add mod">
          <ac:chgData name="Celia Doñoro Arenilla" userId="5aeea512-860a-4252-a1ad-6ffd886bd921" providerId="ADAL" clId="{39BCF8BC-1C89-4385-A38F-AC9B0D5A2B07}" dt="2022-12-02T10:16:38.460" v="3777" actId="1076"/>
          <ac:spMkLst>
            <pc:docMk/>
            <pc:sldMk cId="1158810160" sldId="265"/>
            <ac:spMk id="48" creationId="{8C475ED9-7C97-48AB-7CA4-FC91F110A42F}"/>
          </ac:spMkLst>
        </pc:spChg>
        <pc:picChg chg="add del mod">
          <ac:chgData name="Celia Doñoro Arenilla" userId="5aeea512-860a-4252-a1ad-6ffd886bd921" providerId="ADAL" clId="{39BCF8BC-1C89-4385-A38F-AC9B0D5A2B07}" dt="2022-12-02T09:37:33.339" v="2486" actId="478"/>
          <ac:picMkLst>
            <pc:docMk/>
            <pc:sldMk cId="1158810160" sldId="265"/>
            <ac:picMk id="2" creationId="{6530ECFE-54C8-5036-283C-69FDF4714DFE}"/>
          </ac:picMkLst>
        </pc:picChg>
        <pc:picChg chg="add del">
          <ac:chgData name="Celia Doñoro Arenilla" userId="5aeea512-860a-4252-a1ad-6ffd886bd921" providerId="ADAL" clId="{39BCF8BC-1C89-4385-A38F-AC9B0D5A2B07}" dt="2022-11-30T13:03:18.996" v="402" actId="478"/>
          <ac:picMkLst>
            <pc:docMk/>
            <pc:sldMk cId="1158810160" sldId="265"/>
            <ac:picMk id="3" creationId="{CF4E5542-453F-6A68-DBBF-18605EF4C5D4}"/>
          </ac:picMkLst>
        </pc:picChg>
        <pc:picChg chg="add del mod">
          <ac:chgData name="Celia Doñoro Arenilla" userId="5aeea512-860a-4252-a1ad-6ffd886bd921" providerId="ADAL" clId="{39BCF8BC-1C89-4385-A38F-AC9B0D5A2B07}" dt="2022-12-02T09:37:33.731" v="2487" actId="478"/>
          <ac:picMkLst>
            <pc:docMk/>
            <pc:sldMk cId="1158810160" sldId="265"/>
            <ac:picMk id="4" creationId="{6BD3AB73-4C4B-DB47-3F29-3C58D380BBB7}"/>
          </ac:picMkLst>
        </pc:picChg>
        <pc:picChg chg="add del mod">
          <ac:chgData name="Celia Doñoro Arenilla" userId="5aeea512-860a-4252-a1ad-6ffd886bd921" providerId="ADAL" clId="{39BCF8BC-1C89-4385-A38F-AC9B0D5A2B07}" dt="2022-12-02T10:12:43.086" v="3581" actId="478"/>
          <ac:picMkLst>
            <pc:docMk/>
            <pc:sldMk cId="1158810160" sldId="265"/>
            <ac:picMk id="7" creationId="{3ECE8CC7-C647-9FF9-839B-ACA2EB1B2A3B}"/>
          </ac:picMkLst>
        </pc:picChg>
        <pc:picChg chg="add mod ord">
          <ac:chgData name="Celia Doñoro Arenilla" userId="5aeea512-860a-4252-a1ad-6ffd886bd921" providerId="ADAL" clId="{39BCF8BC-1C89-4385-A38F-AC9B0D5A2B07}" dt="2022-12-02T09:04:05.155" v="2369" actId="14100"/>
          <ac:picMkLst>
            <pc:docMk/>
            <pc:sldMk cId="1158810160" sldId="265"/>
            <ac:picMk id="10" creationId="{2B6E982B-A87F-016D-34D6-63D7B3F99FA6}"/>
          </ac:picMkLst>
        </pc:picChg>
        <pc:picChg chg="mod">
          <ac:chgData name="Celia Doñoro Arenilla" userId="5aeea512-860a-4252-a1ad-6ffd886bd921" providerId="ADAL" clId="{39BCF8BC-1C89-4385-A38F-AC9B0D5A2B07}" dt="2022-12-02T09:38:14.377" v="2490" actId="1076"/>
          <ac:picMkLst>
            <pc:docMk/>
            <pc:sldMk cId="1158810160" sldId="265"/>
            <ac:picMk id="14" creationId="{DD19893B-4656-7045-99E6-6D6B1EF98320}"/>
          </ac:picMkLst>
        </pc:picChg>
        <pc:picChg chg="mod">
          <ac:chgData name="Celia Doñoro Arenilla" userId="5aeea512-860a-4252-a1ad-6ffd886bd921" providerId="ADAL" clId="{39BCF8BC-1C89-4385-A38F-AC9B0D5A2B07}" dt="2022-12-02T10:15:01.039" v="3709" actId="1037"/>
          <ac:picMkLst>
            <pc:docMk/>
            <pc:sldMk cId="1158810160" sldId="265"/>
            <ac:picMk id="15" creationId="{E31EFB80-7729-B841-BFF0-6ECDACAB1EFE}"/>
          </ac:picMkLst>
        </pc:picChg>
        <pc:picChg chg="mod">
          <ac:chgData name="Celia Doñoro Arenilla" userId="5aeea512-860a-4252-a1ad-6ffd886bd921" providerId="ADAL" clId="{39BCF8BC-1C89-4385-A38F-AC9B0D5A2B07}" dt="2022-12-02T09:56:07.784" v="3044" actId="1076"/>
          <ac:picMkLst>
            <pc:docMk/>
            <pc:sldMk cId="1158810160" sldId="265"/>
            <ac:picMk id="16" creationId="{4DF0AC13-9088-A645-9AD9-A094ADA01961}"/>
          </ac:picMkLst>
        </pc:picChg>
        <pc:picChg chg="del mod">
          <ac:chgData name="Celia Doñoro Arenilla" userId="5aeea512-860a-4252-a1ad-6ffd886bd921" providerId="ADAL" clId="{39BCF8BC-1C89-4385-A38F-AC9B0D5A2B07}" dt="2022-12-02T10:12:42.431" v="3580" actId="478"/>
          <ac:picMkLst>
            <pc:docMk/>
            <pc:sldMk cId="1158810160" sldId="265"/>
            <ac:picMk id="17" creationId="{DB6B6770-7B41-7744-B315-44B885135A7F}"/>
          </ac:picMkLst>
        </pc:picChg>
        <pc:picChg chg="add mod">
          <ac:chgData name="Celia Doñoro Arenilla" userId="5aeea512-860a-4252-a1ad-6ffd886bd921" providerId="ADAL" clId="{39BCF8BC-1C89-4385-A38F-AC9B0D5A2B07}" dt="2022-12-02T10:16:45.027" v="3779" actId="1076"/>
          <ac:picMkLst>
            <pc:docMk/>
            <pc:sldMk cId="1158810160" sldId="265"/>
            <ac:picMk id="28" creationId="{69756AD4-B64F-64BF-C923-7EC0513CA6A2}"/>
          </ac:picMkLst>
        </pc:picChg>
        <pc:picChg chg="add mod">
          <ac:chgData name="Celia Doñoro Arenilla" userId="5aeea512-860a-4252-a1ad-6ffd886bd921" providerId="ADAL" clId="{39BCF8BC-1C89-4385-A38F-AC9B0D5A2B07}" dt="2022-12-02T10:16:42.923" v="3778" actId="1076"/>
          <ac:picMkLst>
            <pc:docMk/>
            <pc:sldMk cId="1158810160" sldId="265"/>
            <ac:picMk id="41" creationId="{9402F936-18F9-864F-142B-B2D7D47361C3}"/>
          </ac:picMkLst>
        </pc:picChg>
        <pc:picChg chg="add mod ord">
          <ac:chgData name="Celia Doñoro Arenilla" userId="5aeea512-860a-4252-a1ad-6ffd886bd921" providerId="ADAL" clId="{39BCF8BC-1C89-4385-A38F-AC9B0D5A2B07}" dt="2022-12-02T10:14:29.307" v="3654" actId="1076"/>
          <ac:picMkLst>
            <pc:docMk/>
            <pc:sldMk cId="1158810160" sldId="265"/>
            <ac:picMk id="42" creationId="{68D02EC7-0369-DB5E-EFE0-15CE3C1851F8}"/>
          </ac:picMkLst>
        </pc:picChg>
        <pc:picChg chg="add del mod">
          <ac:chgData name="Celia Doñoro Arenilla" userId="5aeea512-860a-4252-a1ad-6ffd886bd921" providerId="ADAL" clId="{39BCF8BC-1C89-4385-A38F-AC9B0D5A2B07}" dt="2022-12-02T10:13:32.009" v="3596" actId="478"/>
          <ac:picMkLst>
            <pc:docMk/>
            <pc:sldMk cId="1158810160" sldId="265"/>
            <ac:picMk id="44" creationId="{4766FA1C-D6CD-7EF6-A3D3-D9966D2B81E8}"/>
          </ac:picMkLst>
        </pc:picChg>
        <pc:picChg chg="add del mod">
          <ac:chgData name="Celia Doñoro Arenilla" userId="5aeea512-860a-4252-a1ad-6ffd886bd921" providerId="ADAL" clId="{39BCF8BC-1C89-4385-A38F-AC9B0D5A2B07}" dt="2022-12-02T10:13:30.302" v="3595" actId="478"/>
          <ac:picMkLst>
            <pc:docMk/>
            <pc:sldMk cId="1158810160" sldId="265"/>
            <ac:picMk id="45" creationId="{00CC2495-18B7-F703-F1EA-69F47D7F413B}"/>
          </ac:picMkLst>
        </pc:picChg>
        <pc:picChg chg="add mod">
          <ac:chgData name="Celia Doñoro Arenilla" userId="5aeea512-860a-4252-a1ad-6ffd886bd921" providerId="ADAL" clId="{39BCF8BC-1C89-4385-A38F-AC9B0D5A2B07}" dt="2022-12-02T10:15:44.763" v="3769" actId="1076"/>
          <ac:picMkLst>
            <pc:docMk/>
            <pc:sldMk cId="1158810160" sldId="265"/>
            <ac:picMk id="46" creationId="{EBA1CA06-DA3E-563F-D426-06950795F8E1}"/>
          </ac:picMkLst>
        </pc:picChg>
        <pc:cxnChg chg="mod">
          <ac:chgData name="Celia Doñoro Arenilla" userId="5aeea512-860a-4252-a1ad-6ffd886bd921" providerId="ADAL" clId="{39BCF8BC-1C89-4385-A38F-AC9B0D5A2B07}" dt="2022-12-01T10:56:11.246" v="1041" actId="1076"/>
          <ac:cxnSpMkLst>
            <pc:docMk/>
            <pc:sldMk cId="1158810160" sldId="265"/>
            <ac:cxnSpMk id="30" creationId="{065C0A55-B760-5749-9843-57C0CE4DD34F}"/>
          </ac:cxnSpMkLst>
        </pc:cxnChg>
      </pc:sldChg>
      <pc:sldChg chg="delSp modSp add del mod ord">
        <pc:chgData name="Celia Doñoro Arenilla" userId="5aeea512-860a-4252-a1ad-6ffd886bd921" providerId="ADAL" clId="{39BCF8BC-1C89-4385-A38F-AC9B0D5A2B07}" dt="2022-12-02T10:21:02.591" v="3853" actId="47"/>
        <pc:sldMkLst>
          <pc:docMk/>
          <pc:sldMk cId="3003679286" sldId="266"/>
        </pc:sldMkLst>
        <pc:spChg chg="mod">
          <ac:chgData name="Celia Doñoro Arenilla" userId="5aeea512-860a-4252-a1ad-6ffd886bd921" providerId="ADAL" clId="{39BCF8BC-1C89-4385-A38F-AC9B0D5A2B07}" dt="2022-12-02T09:57:36.276" v="3169" actId="1036"/>
          <ac:spMkLst>
            <pc:docMk/>
            <pc:sldMk cId="3003679286" sldId="266"/>
            <ac:spMk id="22" creationId="{AC3DF26E-C72F-4C45-A6AF-84150EEF8F54}"/>
          </ac:spMkLst>
        </pc:spChg>
        <pc:picChg chg="del mod">
          <ac:chgData name="Celia Doñoro Arenilla" userId="5aeea512-860a-4252-a1ad-6ffd886bd921" providerId="ADAL" clId="{39BCF8BC-1C89-4385-A38F-AC9B0D5A2B07}" dt="2022-12-02T10:19:01.500" v="3824" actId="478"/>
          <ac:picMkLst>
            <pc:docMk/>
            <pc:sldMk cId="3003679286" sldId="266"/>
            <ac:picMk id="3" creationId="{691D110F-B067-33D7-061E-A51378C9497C}"/>
          </ac:picMkLst>
        </pc:picChg>
        <pc:picChg chg="del mod">
          <ac:chgData name="Celia Doñoro Arenilla" userId="5aeea512-860a-4252-a1ad-6ffd886bd921" providerId="ADAL" clId="{39BCF8BC-1C89-4385-A38F-AC9B0D5A2B07}" dt="2022-12-02T10:19:39.708" v="3832" actId="478"/>
          <ac:picMkLst>
            <pc:docMk/>
            <pc:sldMk cId="3003679286" sldId="266"/>
            <ac:picMk id="5" creationId="{197D3B78-EE5A-0B6C-DAD7-86AF0D2CEF49}"/>
          </ac:picMkLst>
        </pc:picChg>
      </pc:sldChg>
      <pc:sldChg chg="new del">
        <pc:chgData name="Celia Doñoro Arenilla" userId="5aeea512-860a-4252-a1ad-6ffd886bd921" providerId="ADAL" clId="{39BCF8BC-1C89-4385-A38F-AC9B0D5A2B07}" dt="2022-12-02T10:19:08.086" v="3826" actId="47"/>
        <pc:sldMkLst>
          <pc:docMk/>
          <pc:sldMk cId="3540759664" sldId="267"/>
        </pc:sldMkLst>
      </pc:sldChg>
      <pc:sldChg chg="addSp delSp modSp mod">
        <pc:chgData name="Celia Doñoro Arenilla" userId="5aeea512-860a-4252-a1ad-6ffd886bd921" providerId="ADAL" clId="{39BCF8BC-1C89-4385-A38F-AC9B0D5A2B07}" dt="2022-12-12T10:55:04.214" v="5287" actId="27636"/>
        <pc:sldMkLst>
          <pc:docMk/>
          <pc:sldMk cId="959453066" sldId="272"/>
        </pc:sldMkLst>
        <pc:spChg chg="add mod">
          <ac:chgData name="Celia Doñoro Arenilla" userId="5aeea512-860a-4252-a1ad-6ffd886bd921" providerId="ADAL" clId="{39BCF8BC-1C89-4385-A38F-AC9B0D5A2B07}" dt="2022-12-02T10:20:09.065" v="3843"/>
          <ac:spMkLst>
            <pc:docMk/>
            <pc:sldMk cId="959453066" sldId="272"/>
            <ac:spMk id="6" creationId="{FD61C126-E3EE-055E-CE92-B40E2CE02D26}"/>
          </ac:spMkLst>
        </pc:spChg>
        <pc:spChg chg="add mod">
          <ac:chgData name="Celia Doñoro Arenilla" userId="5aeea512-860a-4252-a1ad-6ffd886bd921" providerId="ADAL" clId="{39BCF8BC-1C89-4385-A38F-AC9B0D5A2B07}" dt="2022-12-02T10:20:09.065" v="3843"/>
          <ac:spMkLst>
            <pc:docMk/>
            <pc:sldMk cId="959453066" sldId="272"/>
            <ac:spMk id="7" creationId="{2C30CF32-8C9C-9839-D076-7AAA6B83423D}"/>
          </ac:spMkLst>
        </pc:spChg>
        <pc:spChg chg="add mod">
          <ac:chgData name="Celia Doñoro Arenilla" userId="5aeea512-860a-4252-a1ad-6ffd886bd921" providerId="ADAL" clId="{39BCF8BC-1C89-4385-A38F-AC9B0D5A2B07}" dt="2022-12-02T10:20:09.065" v="3843"/>
          <ac:spMkLst>
            <pc:docMk/>
            <pc:sldMk cId="959453066" sldId="272"/>
            <ac:spMk id="8" creationId="{D9F10C5D-CC7F-041A-5D9F-F39990C413B0}"/>
          </ac:spMkLst>
        </pc:spChg>
        <pc:spChg chg="add mod">
          <ac:chgData name="Celia Doñoro Arenilla" userId="5aeea512-860a-4252-a1ad-6ffd886bd921" providerId="ADAL" clId="{39BCF8BC-1C89-4385-A38F-AC9B0D5A2B07}" dt="2022-12-02T10:20:09.065" v="3843"/>
          <ac:spMkLst>
            <pc:docMk/>
            <pc:sldMk cId="959453066" sldId="272"/>
            <ac:spMk id="9" creationId="{D1A33D96-3D9F-2C48-CC6E-5EB481540A03}"/>
          </ac:spMkLst>
        </pc:spChg>
        <pc:spChg chg="add mod">
          <ac:chgData name="Celia Doñoro Arenilla" userId="5aeea512-860a-4252-a1ad-6ffd886bd921" providerId="ADAL" clId="{39BCF8BC-1C89-4385-A38F-AC9B0D5A2B07}" dt="2022-12-02T10:20:09.065" v="3843"/>
          <ac:spMkLst>
            <pc:docMk/>
            <pc:sldMk cId="959453066" sldId="272"/>
            <ac:spMk id="10" creationId="{8E97F277-C5A0-D668-8742-760BEEA8E877}"/>
          </ac:spMkLst>
        </pc:spChg>
        <pc:spChg chg="add mod">
          <ac:chgData name="Celia Doñoro Arenilla" userId="5aeea512-860a-4252-a1ad-6ffd886bd921" providerId="ADAL" clId="{39BCF8BC-1C89-4385-A38F-AC9B0D5A2B07}" dt="2022-12-02T10:20:09.065" v="3843"/>
          <ac:spMkLst>
            <pc:docMk/>
            <pc:sldMk cId="959453066" sldId="272"/>
            <ac:spMk id="11" creationId="{A1325301-5BFE-C20E-4CB4-A4ED56B70BC6}"/>
          </ac:spMkLst>
        </pc:spChg>
        <pc:spChg chg="add mod">
          <ac:chgData name="Celia Doñoro Arenilla" userId="5aeea512-860a-4252-a1ad-6ffd886bd921" providerId="ADAL" clId="{39BCF8BC-1C89-4385-A38F-AC9B0D5A2B07}" dt="2022-12-02T10:20:09.065" v="3843"/>
          <ac:spMkLst>
            <pc:docMk/>
            <pc:sldMk cId="959453066" sldId="272"/>
            <ac:spMk id="12" creationId="{5B24AD0F-4F6E-C17F-3AB9-7C4D5B4B9807}"/>
          </ac:spMkLst>
        </pc:spChg>
        <pc:spChg chg="add mod">
          <ac:chgData name="Celia Doñoro Arenilla" userId="5aeea512-860a-4252-a1ad-6ffd886bd921" providerId="ADAL" clId="{39BCF8BC-1C89-4385-A38F-AC9B0D5A2B07}" dt="2022-12-12T10:55:04.214" v="5287" actId="27636"/>
          <ac:spMkLst>
            <pc:docMk/>
            <pc:sldMk cId="959453066" sldId="272"/>
            <ac:spMk id="13" creationId="{C9B729E8-5F71-95F7-83B7-F251DC23FC2E}"/>
          </ac:spMkLst>
        </pc:spChg>
        <pc:spChg chg="add mod">
          <ac:chgData name="Celia Doñoro Arenilla" userId="5aeea512-860a-4252-a1ad-6ffd886bd921" providerId="ADAL" clId="{39BCF8BC-1C89-4385-A38F-AC9B0D5A2B07}" dt="2022-12-02T10:20:09.065" v="3843"/>
          <ac:spMkLst>
            <pc:docMk/>
            <pc:sldMk cId="959453066" sldId="272"/>
            <ac:spMk id="15" creationId="{28DDE1C4-70EE-A202-BAEB-CFBD9F4C6B2B}"/>
          </ac:spMkLst>
        </pc:spChg>
        <pc:spChg chg="add mod">
          <ac:chgData name="Celia Doñoro Arenilla" userId="5aeea512-860a-4252-a1ad-6ffd886bd921" providerId="ADAL" clId="{39BCF8BC-1C89-4385-A38F-AC9B0D5A2B07}" dt="2022-12-02T10:20:09.065" v="3843"/>
          <ac:spMkLst>
            <pc:docMk/>
            <pc:sldMk cId="959453066" sldId="272"/>
            <ac:spMk id="16" creationId="{2E9AD857-583C-7C1A-75A0-35DD2B4DF12A}"/>
          </ac:spMkLst>
        </pc:spChg>
        <pc:spChg chg="add mod">
          <ac:chgData name="Celia Doñoro Arenilla" userId="5aeea512-860a-4252-a1ad-6ffd886bd921" providerId="ADAL" clId="{39BCF8BC-1C89-4385-A38F-AC9B0D5A2B07}" dt="2022-12-02T10:20:09.065" v="3843"/>
          <ac:spMkLst>
            <pc:docMk/>
            <pc:sldMk cId="959453066" sldId="272"/>
            <ac:spMk id="20" creationId="{7BDB98E6-3F06-D736-DB9B-9863442A6640}"/>
          </ac:spMkLst>
        </pc:spChg>
        <pc:spChg chg="add mod">
          <ac:chgData name="Celia Doñoro Arenilla" userId="5aeea512-860a-4252-a1ad-6ffd886bd921" providerId="ADAL" clId="{39BCF8BC-1C89-4385-A38F-AC9B0D5A2B07}" dt="2022-12-02T10:20:16.960" v="3844"/>
          <ac:spMkLst>
            <pc:docMk/>
            <pc:sldMk cId="959453066" sldId="272"/>
            <ac:spMk id="21" creationId="{13C00C69-2CAF-E5F3-5E81-E1B71FBE8CAA}"/>
          </ac:spMkLst>
        </pc:spChg>
        <pc:spChg chg="add mod">
          <ac:chgData name="Celia Doñoro Arenilla" userId="5aeea512-860a-4252-a1ad-6ffd886bd921" providerId="ADAL" clId="{39BCF8BC-1C89-4385-A38F-AC9B0D5A2B07}" dt="2022-12-02T10:20:58.342" v="3852"/>
          <ac:spMkLst>
            <pc:docMk/>
            <pc:sldMk cId="959453066" sldId="272"/>
            <ac:spMk id="23" creationId="{FE201B99-E8B7-88EB-76EC-ACAC65611A09}"/>
          </ac:spMkLst>
        </pc:spChg>
        <pc:spChg chg="add mod">
          <ac:chgData name="Celia Doñoro Arenilla" userId="5aeea512-860a-4252-a1ad-6ffd886bd921" providerId="ADAL" clId="{39BCF8BC-1C89-4385-A38F-AC9B0D5A2B07}" dt="2022-12-02T10:20:58.342" v="3852"/>
          <ac:spMkLst>
            <pc:docMk/>
            <pc:sldMk cId="959453066" sldId="272"/>
            <ac:spMk id="25" creationId="{2C547F83-13E8-8DA7-3849-871D605EDAB9}"/>
          </ac:spMkLst>
        </pc:spChg>
        <pc:spChg chg="del">
          <ac:chgData name="Celia Doñoro Arenilla" userId="5aeea512-860a-4252-a1ad-6ffd886bd921" providerId="ADAL" clId="{39BCF8BC-1C89-4385-A38F-AC9B0D5A2B07}" dt="2022-12-02T10:19:47.794" v="3833" actId="478"/>
          <ac:spMkLst>
            <pc:docMk/>
            <pc:sldMk cId="959453066" sldId="272"/>
            <ac:spMk id="27" creationId="{07C90EDF-E188-0547-A305-4377BB22DF32}"/>
          </ac:spMkLst>
        </pc:spChg>
        <pc:spChg chg="del">
          <ac:chgData name="Celia Doñoro Arenilla" userId="5aeea512-860a-4252-a1ad-6ffd886bd921" providerId="ADAL" clId="{39BCF8BC-1C89-4385-A38F-AC9B0D5A2B07}" dt="2022-12-02T10:19:51.321" v="3837" actId="478"/>
          <ac:spMkLst>
            <pc:docMk/>
            <pc:sldMk cId="959453066" sldId="272"/>
            <ac:spMk id="28" creationId="{6FA67B85-AC6B-0649-829E-E9C29E2A24CC}"/>
          </ac:spMkLst>
        </pc:spChg>
        <pc:spChg chg="del">
          <ac:chgData name="Celia Doñoro Arenilla" userId="5aeea512-860a-4252-a1ad-6ffd886bd921" providerId="ADAL" clId="{39BCF8BC-1C89-4385-A38F-AC9B0D5A2B07}" dt="2022-12-02T10:19:47.794" v="3833" actId="478"/>
          <ac:spMkLst>
            <pc:docMk/>
            <pc:sldMk cId="959453066" sldId="272"/>
            <ac:spMk id="29" creationId="{421B318C-236A-0C46-A1A6-0BBC5827D319}"/>
          </ac:spMkLst>
        </pc:spChg>
        <pc:spChg chg="del">
          <ac:chgData name="Celia Doñoro Arenilla" userId="5aeea512-860a-4252-a1ad-6ffd886bd921" providerId="ADAL" clId="{39BCF8BC-1C89-4385-A38F-AC9B0D5A2B07}" dt="2022-12-02T10:19:50.450" v="3836" actId="478"/>
          <ac:spMkLst>
            <pc:docMk/>
            <pc:sldMk cId="959453066" sldId="272"/>
            <ac:spMk id="30" creationId="{6D955A6D-610B-6540-A060-FED3AB5A032A}"/>
          </ac:spMkLst>
        </pc:spChg>
        <pc:spChg chg="del">
          <ac:chgData name="Celia Doñoro Arenilla" userId="5aeea512-860a-4252-a1ad-6ffd886bd921" providerId="ADAL" clId="{39BCF8BC-1C89-4385-A38F-AC9B0D5A2B07}" dt="2022-12-02T10:19:49.482" v="3834" actId="478"/>
          <ac:spMkLst>
            <pc:docMk/>
            <pc:sldMk cId="959453066" sldId="272"/>
            <ac:spMk id="31" creationId="{95ED7DE7-0D23-CC41-886E-994E28E7B8F8}"/>
          </ac:spMkLst>
        </pc:spChg>
        <pc:spChg chg="del">
          <ac:chgData name="Celia Doñoro Arenilla" userId="5aeea512-860a-4252-a1ad-6ffd886bd921" providerId="ADAL" clId="{39BCF8BC-1C89-4385-A38F-AC9B0D5A2B07}" dt="2022-12-02T10:19:49.887" v="3835" actId="478"/>
          <ac:spMkLst>
            <pc:docMk/>
            <pc:sldMk cId="959453066" sldId="272"/>
            <ac:spMk id="32" creationId="{0A9E33A4-5C70-2745-B2AD-6815413C32D2}"/>
          </ac:spMkLst>
        </pc:spChg>
        <pc:spChg chg="del">
          <ac:chgData name="Celia Doñoro Arenilla" userId="5aeea512-860a-4252-a1ad-6ffd886bd921" providerId="ADAL" clId="{39BCF8BC-1C89-4385-A38F-AC9B0D5A2B07}" dt="2022-12-02T10:19:47.794" v="3833" actId="478"/>
          <ac:spMkLst>
            <pc:docMk/>
            <pc:sldMk cId="959453066" sldId="272"/>
            <ac:spMk id="33" creationId="{5FBED843-C5E0-9E41-A686-2980703D5C26}"/>
          </ac:spMkLst>
        </pc:spChg>
        <pc:spChg chg="del">
          <ac:chgData name="Celia Doñoro Arenilla" userId="5aeea512-860a-4252-a1ad-6ffd886bd921" providerId="ADAL" clId="{39BCF8BC-1C89-4385-A38F-AC9B0D5A2B07}" dt="2022-12-02T10:19:47.794" v="3833" actId="478"/>
          <ac:spMkLst>
            <pc:docMk/>
            <pc:sldMk cId="959453066" sldId="272"/>
            <ac:spMk id="34" creationId="{80BDCEBA-018E-2A48-9D4D-85F19486E592}"/>
          </ac:spMkLst>
        </pc:spChg>
        <pc:spChg chg="del">
          <ac:chgData name="Celia Doñoro Arenilla" userId="5aeea512-860a-4252-a1ad-6ffd886bd921" providerId="ADAL" clId="{39BCF8BC-1C89-4385-A38F-AC9B0D5A2B07}" dt="2022-12-02T10:19:56.581" v="3840" actId="478"/>
          <ac:spMkLst>
            <pc:docMk/>
            <pc:sldMk cId="959453066" sldId="272"/>
            <ac:spMk id="36" creationId="{CCCC86C6-5C1E-524A-A868-C24ED9986199}"/>
          </ac:spMkLst>
        </pc:spChg>
        <pc:spChg chg="del mod">
          <ac:chgData name="Celia Doñoro Arenilla" userId="5aeea512-860a-4252-a1ad-6ffd886bd921" providerId="ADAL" clId="{39BCF8BC-1C89-4385-A38F-AC9B0D5A2B07}" dt="2022-12-02T10:20:01.716" v="3842" actId="478"/>
          <ac:spMkLst>
            <pc:docMk/>
            <pc:sldMk cId="959453066" sldId="272"/>
            <ac:spMk id="37" creationId="{AF7D1DE4-9275-BB4F-9D77-64C9448648C3}"/>
          </ac:spMkLst>
        </pc:spChg>
        <pc:spChg chg="del">
          <ac:chgData name="Celia Doñoro Arenilla" userId="5aeea512-860a-4252-a1ad-6ffd886bd921" providerId="ADAL" clId="{39BCF8BC-1C89-4385-A38F-AC9B0D5A2B07}" dt="2022-12-02T10:19:56.581" v="3840" actId="478"/>
          <ac:spMkLst>
            <pc:docMk/>
            <pc:sldMk cId="959453066" sldId="272"/>
            <ac:spMk id="38" creationId="{D17C9CA8-C865-8E42-AD9B-76E74AFB16D8}"/>
          </ac:spMkLst>
        </pc:spChg>
        <pc:spChg chg="del mod">
          <ac:chgData name="Celia Doñoro Arenilla" userId="5aeea512-860a-4252-a1ad-6ffd886bd921" providerId="ADAL" clId="{39BCF8BC-1C89-4385-A38F-AC9B0D5A2B07}" dt="2022-12-02T10:19:56.581" v="3840" actId="478"/>
          <ac:spMkLst>
            <pc:docMk/>
            <pc:sldMk cId="959453066" sldId="272"/>
            <ac:spMk id="39" creationId="{85AA6AA2-CF24-5248-9FED-A2E4BCBADBED}"/>
          </ac:spMkLst>
        </pc:spChg>
        <pc:picChg chg="add mod">
          <ac:chgData name="Celia Doñoro Arenilla" userId="5aeea512-860a-4252-a1ad-6ffd886bd921" providerId="ADAL" clId="{39BCF8BC-1C89-4385-A38F-AC9B0D5A2B07}" dt="2022-12-02T10:20:09.065" v="3843"/>
          <ac:picMkLst>
            <pc:docMk/>
            <pc:sldMk cId="959453066" sldId="272"/>
            <ac:picMk id="2" creationId="{1A59849F-25C9-F36F-0ABF-528DE0C163FE}"/>
          </ac:picMkLst>
        </pc:picChg>
        <pc:picChg chg="add mod">
          <ac:chgData name="Celia Doñoro Arenilla" userId="5aeea512-860a-4252-a1ad-6ffd886bd921" providerId="ADAL" clId="{39BCF8BC-1C89-4385-A38F-AC9B0D5A2B07}" dt="2022-12-02T10:32:15.214" v="4276" actId="1076"/>
          <ac:picMkLst>
            <pc:docMk/>
            <pc:sldMk cId="959453066" sldId="272"/>
            <ac:picMk id="3" creationId="{FBD74316-67CD-C839-D1C0-08AE8BE83848}"/>
          </ac:picMkLst>
        </pc:picChg>
        <pc:picChg chg="add mod">
          <ac:chgData name="Celia Doñoro Arenilla" userId="5aeea512-860a-4252-a1ad-6ffd886bd921" providerId="ADAL" clId="{39BCF8BC-1C89-4385-A38F-AC9B0D5A2B07}" dt="2022-12-02T10:20:09.065" v="3843"/>
          <ac:picMkLst>
            <pc:docMk/>
            <pc:sldMk cId="959453066" sldId="272"/>
            <ac:picMk id="4" creationId="{A1E0C8A0-FEF3-BC9D-2DC3-210D9F85CF86}"/>
          </ac:picMkLst>
        </pc:picChg>
        <pc:picChg chg="add mod">
          <ac:chgData name="Celia Doñoro Arenilla" userId="5aeea512-860a-4252-a1ad-6ffd886bd921" providerId="ADAL" clId="{39BCF8BC-1C89-4385-A38F-AC9B0D5A2B07}" dt="2022-12-02T10:20:09.065" v="3843"/>
          <ac:picMkLst>
            <pc:docMk/>
            <pc:sldMk cId="959453066" sldId="272"/>
            <ac:picMk id="5" creationId="{EA52C4B2-E5BE-42C1-1CCA-0C901C220D71}"/>
          </ac:picMkLst>
        </pc:picChg>
        <pc:picChg chg="add mod">
          <ac:chgData name="Celia Doñoro Arenilla" userId="5aeea512-860a-4252-a1ad-6ffd886bd921" providerId="ADAL" clId="{39BCF8BC-1C89-4385-A38F-AC9B0D5A2B07}" dt="2022-12-12T10:54:46.085" v="5271" actId="1076"/>
          <ac:picMkLst>
            <pc:docMk/>
            <pc:sldMk cId="959453066" sldId="272"/>
            <ac:picMk id="17" creationId="{76597E28-4AE9-3168-F6EC-53E605F88767}"/>
          </ac:picMkLst>
        </pc:picChg>
        <pc:picChg chg="add mod">
          <ac:chgData name="Celia Doñoro Arenilla" userId="5aeea512-860a-4252-a1ad-6ffd886bd921" providerId="ADAL" clId="{39BCF8BC-1C89-4385-A38F-AC9B0D5A2B07}" dt="2022-12-02T10:20:09.065" v="3843"/>
          <ac:picMkLst>
            <pc:docMk/>
            <pc:sldMk cId="959453066" sldId="272"/>
            <ac:picMk id="18" creationId="{D4B2B2BD-3891-5F1E-B45A-2EC308CD67C6}"/>
          </ac:picMkLst>
        </pc:picChg>
        <pc:picChg chg="add mod">
          <ac:chgData name="Celia Doñoro Arenilla" userId="5aeea512-860a-4252-a1ad-6ffd886bd921" providerId="ADAL" clId="{39BCF8BC-1C89-4385-A38F-AC9B0D5A2B07}" dt="2022-12-02T10:20:09.065" v="3843"/>
          <ac:picMkLst>
            <pc:docMk/>
            <pc:sldMk cId="959453066" sldId="272"/>
            <ac:picMk id="19" creationId="{698DAB8E-83C4-DBEA-9C61-EB3F092EE67E}"/>
          </ac:picMkLst>
        </pc:picChg>
        <pc:picChg chg="add mod">
          <ac:chgData name="Celia Doñoro Arenilla" userId="5aeea512-860a-4252-a1ad-6ffd886bd921" providerId="ADAL" clId="{39BCF8BC-1C89-4385-A38F-AC9B0D5A2B07}" dt="2022-12-02T10:20:16.960" v="3844"/>
          <ac:picMkLst>
            <pc:docMk/>
            <pc:sldMk cId="959453066" sldId="272"/>
            <ac:picMk id="22" creationId="{9378E221-4DBE-E871-2DB0-F054180D9358}"/>
          </ac:picMkLst>
        </pc:picChg>
        <pc:picChg chg="add mod">
          <ac:chgData name="Celia Doñoro Arenilla" userId="5aeea512-860a-4252-a1ad-6ffd886bd921" providerId="ADAL" clId="{39BCF8BC-1C89-4385-A38F-AC9B0D5A2B07}" dt="2022-12-02T10:20:58.342" v="3852"/>
          <ac:picMkLst>
            <pc:docMk/>
            <pc:sldMk cId="959453066" sldId="272"/>
            <ac:picMk id="24" creationId="{8C8C8162-A489-4CDC-802F-74D07803EBB4}"/>
          </ac:picMkLst>
        </pc:picChg>
        <pc:cxnChg chg="add mod">
          <ac:chgData name="Celia Doñoro Arenilla" userId="5aeea512-860a-4252-a1ad-6ffd886bd921" providerId="ADAL" clId="{39BCF8BC-1C89-4385-A38F-AC9B0D5A2B07}" dt="2022-12-02T10:20:09.065" v="3843"/>
          <ac:cxnSpMkLst>
            <pc:docMk/>
            <pc:sldMk cId="959453066" sldId="272"/>
            <ac:cxnSpMk id="14" creationId="{8AFC6A9E-9722-F530-FB95-1B8FC9D45B41}"/>
          </ac:cxnSpMkLst>
        </pc:cxnChg>
        <pc:cxnChg chg="del">
          <ac:chgData name="Celia Doñoro Arenilla" userId="5aeea512-860a-4252-a1ad-6ffd886bd921" providerId="ADAL" clId="{39BCF8BC-1C89-4385-A38F-AC9B0D5A2B07}" dt="2022-12-02T10:19:53.977" v="3838" actId="478"/>
          <ac:cxnSpMkLst>
            <pc:docMk/>
            <pc:sldMk cId="959453066" sldId="272"/>
            <ac:cxnSpMk id="40" creationId="{E0E1271F-0CA3-2946-9BCD-490BCE8B449C}"/>
          </ac:cxnSpMkLst>
        </pc:cxnChg>
      </pc:sldChg>
      <pc:sldChg chg="addSp delSp modSp add del mod ord">
        <pc:chgData name="Celia Doñoro Arenilla" userId="5aeea512-860a-4252-a1ad-6ffd886bd921" providerId="ADAL" clId="{39BCF8BC-1C89-4385-A38F-AC9B0D5A2B07}" dt="2022-12-12T10:55:21.133" v="5288" actId="1076"/>
        <pc:sldMkLst>
          <pc:docMk/>
          <pc:sldMk cId="339113000" sldId="273"/>
        </pc:sldMkLst>
        <pc:spChg chg="del">
          <ac:chgData name="Celia Doñoro Arenilla" userId="5aeea512-860a-4252-a1ad-6ffd886bd921" providerId="ADAL" clId="{39BCF8BC-1C89-4385-A38F-AC9B0D5A2B07}" dt="2022-12-02T10:20:33.942" v="3847" actId="478"/>
          <ac:spMkLst>
            <pc:docMk/>
            <pc:sldMk cId="339113000" sldId="273"/>
            <ac:spMk id="6" creationId="{FD61C126-E3EE-055E-CE92-B40E2CE02D26}"/>
          </ac:spMkLst>
        </pc:spChg>
        <pc:spChg chg="del">
          <ac:chgData name="Celia Doñoro Arenilla" userId="5aeea512-860a-4252-a1ad-6ffd886bd921" providerId="ADAL" clId="{39BCF8BC-1C89-4385-A38F-AC9B0D5A2B07}" dt="2022-12-02T10:20:33.942" v="3847" actId="478"/>
          <ac:spMkLst>
            <pc:docMk/>
            <pc:sldMk cId="339113000" sldId="273"/>
            <ac:spMk id="7" creationId="{2C30CF32-8C9C-9839-D076-7AAA6B83423D}"/>
          </ac:spMkLst>
        </pc:spChg>
        <pc:spChg chg="del">
          <ac:chgData name="Celia Doñoro Arenilla" userId="5aeea512-860a-4252-a1ad-6ffd886bd921" providerId="ADAL" clId="{39BCF8BC-1C89-4385-A38F-AC9B0D5A2B07}" dt="2022-12-02T10:20:33.942" v="3847" actId="478"/>
          <ac:spMkLst>
            <pc:docMk/>
            <pc:sldMk cId="339113000" sldId="273"/>
            <ac:spMk id="8" creationId="{D9F10C5D-CC7F-041A-5D9F-F39990C413B0}"/>
          </ac:spMkLst>
        </pc:spChg>
        <pc:spChg chg="del">
          <ac:chgData name="Celia Doñoro Arenilla" userId="5aeea512-860a-4252-a1ad-6ffd886bd921" providerId="ADAL" clId="{39BCF8BC-1C89-4385-A38F-AC9B0D5A2B07}" dt="2022-12-02T10:20:33.942" v="3847" actId="478"/>
          <ac:spMkLst>
            <pc:docMk/>
            <pc:sldMk cId="339113000" sldId="273"/>
            <ac:spMk id="9" creationId="{D1A33D96-3D9F-2C48-CC6E-5EB481540A03}"/>
          </ac:spMkLst>
        </pc:spChg>
        <pc:spChg chg="del">
          <ac:chgData name="Celia Doñoro Arenilla" userId="5aeea512-860a-4252-a1ad-6ffd886bd921" providerId="ADAL" clId="{39BCF8BC-1C89-4385-A38F-AC9B0D5A2B07}" dt="2022-12-02T10:20:33.942" v="3847" actId="478"/>
          <ac:spMkLst>
            <pc:docMk/>
            <pc:sldMk cId="339113000" sldId="273"/>
            <ac:spMk id="10" creationId="{8E97F277-C5A0-D668-8742-760BEEA8E877}"/>
          </ac:spMkLst>
        </pc:spChg>
        <pc:spChg chg="del">
          <ac:chgData name="Celia Doñoro Arenilla" userId="5aeea512-860a-4252-a1ad-6ffd886bd921" providerId="ADAL" clId="{39BCF8BC-1C89-4385-A38F-AC9B0D5A2B07}" dt="2022-12-02T10:20:33.942" v="3847" actId="478"/>
          <ac:spMkLst>
            <pc:docMk/>
            <pc:sldMk cId="339113000" sldId="273"/>
            <ac:spMk id="11" creationId="{A1325301-5BFE-C20E-4CB4-A4ED56B70BC6}"/>
          </ac:spMkLst>
        </pc:spChg>
        <pc:spChg chg="del">
          <ac:chgData name="Celia Doñoro Arenilla" userId="5aeea512-860a-4252-a1ad-6ffd886bd921" providerId="ADAL" clId="{39BCF8BC-1C89-4385-A38F-AC9B0D5A2B07}" dt="2022-12-02T10:20:33.942" v="3847" actId="478"/>
          <ac:spMkLst>
            <pc:docMk/>
            <pc:sldMk cId="339113000" sldId="273"/>
            <ac:spMk id="12" creationId="{5B24AD0F-4F6E-C17F-3AB9-7C4D5B4B9807}"/>
          </ac:spMkLst>
        </pc:spChg>
        <pc:spChg chg="del">
          <ac:chgData name="Celia Doñoro Arenilla" userId="5aeea512-860a-4252-a1ad-6ffd886bd921" providerId="ADAL" clId="{39BCF8BC-1C89-4385-A38F-AC9B0D5A2B07}" dt="2022-12-02T10:20:33.942" v="3847" actId="478"/>
          <ac:spMkLst>
            <pc:docMk/>
            <pc:sldMk cId="339113000" sldId="273"/>
            <ac:spMk id="13" creationId="{C9B729E8-5F71-95F7-83B7-F251DC23FC2E}"/>
          </ac:spMkLst>
        </pc:spChg>
        <pc:spChg chg="del">
          <ac:chgData name="Celia Doñoro Arenilla" userId="5aeea512-860a-4252-a1ad-6ffd886bd921" providerId="ADAL" clId="{39BCF8BC-1C89-4385-A38F-AC9B0D5A2B07}" dt="2022-12-02T10:20:33.942" v="3847" actId="478"/>
          <ac:spMkLst>
            <pc:docMk/>
            <pc:sldMk cId="339113000" sldId="273"/>
            <ac:spMk id="15" creationId="{28DDE1C4-70EE-A202-BAEB-CFBD9F4C6B2B}"/>
          </ac:spMkLst>
        </pc:spChg>
        <pc:spChg chg="del">
          <ac:chgData name="Celia Doñoro Arenilla" userId="5aeea512-860a-4252-a1ad-6ffd886bd921" providerId="ADAL" clId="{39BCF8BC-1C89-4385-A38F-AC9B0D5A2B07}" dt="2022-12-02T10:20:33.942" v="3847" actId="478"/>
          <ac:spMkLst>
            <pc:docMk/>
            <pc:sldMk cId="339113000" sldId="273"/>
            <ac:spMk id="16" creationId="{2E9AD857-583C-7C1A-75A0-35DD2B4DF12A}"/>
          </ac:spMkLst>
        </pc:spChg>
        <pc:spChg chg="del">
          <ac:chgData name="Celia Doñoro Arenilla" userId="5aeea512-860a-4252-a1ad-6ffd886bd921" providerId="ADAL" clId="{39BCF8BC-1C89-4385-A38F-AC9B0D5A2B07}" dt="2022-12-02T10:20:33.942" v="3847" actId="478"/>
          <ac:spMkLst>
            <pc:docMk/>
            <pc:sldMk cId="339113000" sldId="273"/>
            <ac:spMk id="20" creationId="{7BDB98E6-3F06-D736-DB9B-9863442A6640}"/>
          </ac:spMkLst>
        </pc:spChg>
        <pc:spChg chg="del">
          <ac:chgData name="Celia Doñoro Arenilla" userId="5aeea512-860a-4252-a1ad-6ffd886bd921" providerId="ADAL" clId="{39BCF8BC-1C89-4385-A38F-AC9B0D5A2B07}" dt="2022-12-02T10:20:40.982" v="3849" actId="478"/>
          <ac:spMkLst>
            <pc:docMk/>
            <pc:sldMk cId="339113000" sldId="273"/>
            <ac:spMk id="21" creationId="{13C00C69-2CAF-E5F3-5E81-E1B71FBE8CAA}"/>
          </ac:spMkLst>
        </pc:spChg>
        <pc:spChg chg="add mod">
          <ac:chgData name="Celia Doñoro Arenilla" userId="5aeea512-860a-4252-a1ad-6ffd886bd921" providerId="ADAL" clId="{39BCF8BC-1C89-4385-A38F-AC9B0D5A2B07}" dt="2022-12-02T10:20:46.952" v="3850"/>
          <ac:spMkLst>
            <pc:docMk/>
            <pc:sldMk cId="339113000" sldId="273"/>
            <ac:spMk id="27" creationId="{37A08DE2-C2CF-A5A1-8289-CB5B4474946C}"/>
          </ac:spMkLst>
        </pc:spChg>
        <pc:spChg chg="add mod">
          <ac:chgData name="Celia Doñoro Arenilla" userId="5aeea512-860a-4252-a1ad-6ffd886bd921" providerId="ADAL" clId="{39BCF8BC-1C89-4385-A38F-AC9B0D5A2B07}" dt="2022-12-02T10:20:46.952" v="3850"/>
          <ac:spMkLst>
            <pc:docMk/>
            <pc:sldMk cId="339113000" sldId="273"/>
            <ac:spMk id="28" creationId="{6D7CB197-D4D7-42D0-47B2-411BC0C06B3F}"/>
          </ac:spMkLst>
        </pc:spChg>
        <pc:spChg chg="add mod">
          <ac:chgData name="Celia Doñoro Arenilla" userId="5aeea512-860a-4252-a1ad-6ffd886bd921" providerId="ADAL" clId="{39BCF8BC-1C89-4385-A38F-AC9B0D5A2B07}" dt="2022-12-02T10:20:46.952" v="3850"/>
          <ac:spMkLst>
            <pc:docMk/>
            <pc:sldMk cId="339113000" sldId="273"/>
            <ac:spMk id="29" creationId="{F22CD096-F5F0-7071-70BD-E99321357FB6}"/>
          </ac:spMkLst>
        </pc:spChg>
        <pc:spChg chg="add mod">
          <ac:chgData name="Celia Doñoro Arenilla" userId="5aeea512-860a-4252-a1ad-6ffd886bd921" providerId="ADAL" clId="{39BCF8BC-1C89-4385-A38F-AC9B0D5A2B07}" dt="2022-12-02T10:20:46.952" v="3850"/>
          <ac:spMkLst>
            <pc:docMk/>
            <pc:sldMk cId="339113000" sldId="273"/>
            <ac:spMk id="30" creationId="{B2312CD8-59FA-42A7-4FDE-7BF4CDE795D1}"/>
          </ac:spMkLst>
        </pc:spChg>
        <pc:spChg chg="add mod">
          <ac:chgData name="Celia Doñoro Arenilla" userId="5aeea512-860a-4252-a1ad-6ffd886bd921" providerId="ADAL" clId="{39BCF8BC-1C89-4385-A38F-AC9B0D5A2B07}" dt="2022-12-02T10:20:46.952" v="3850"/>
          <ac:spMkLst>
            <pc:docMk/>
            <pc:sldMk cId="339113000" sldId="273"/>
            <ac:spMk id="31" creationId="{2A44565F-5E0D-AB6E-0869-6EF980CF4363}"/>
          </ac:spMkLst>
        </pc:spChg>
        <pc:spChg chg="add mod">
          <ac:chgData name="Celia Doñoro Arenilla" userId="5aeea512-860a-4252-a1ad-6ffd886bd921" providerId="ADAL" clId="{39BCF8BC-1C89-4385-A38F-AC9B0D5A2B07}" dt="2022-12-02T10:20:46.952" v="3850"/>
          <ac:spMkLst>
            <pc:docMk/>
            <pc:sldMk cId="339113000" sldId="273"/>
            <ac:spMk id="32" creationId="{1328C492-E49A-77D4-2F2B-EE03A59CAE99}"/>
          </ac:spMkLst>
        </pc:spChg>
        <pc:spChg chg="add mod">
          <ac:chgData name="Celia Doñoro Arenilla" userId="5aeea512-860a-4252-a1ad-6ffd886bd921" providerId="ADAL" clId="{39BCF8BC-1C89-4385-A38F-AC9B0D5A2B07}" dt="2022-12-02T10:20:46.952" v="3850"/>
          <ac:spMkLst>
            <pc:docMk/>
            <pc:sldMk cId="339113000" sldId="273"/>
            <ac:spMk id="33" creationId="{14AFFB43-E655-7B4F-C975-9005A2E52806}"/>
          </ac:spMkLst>
        </pc:spChg>
        <pc:spChg chg="add mod">
          <ac:chgData name="Celia Doñoro Arenilla" userId="5aeea512-860a-4252-a1ad-6ffd886bd921" providerId="ADAL" clId="{39BCF8BC-1C89-4385-A38F-AC9B0D5A2B07}" dt="2022-12-02T10:20:46.952" v="3850"/>
          <ac:spMkLst>
            <pc:docMk/>
            <pc:sldMk cId="339113000" sldId="273"/>
            <ac:spMk id="34" creationId="{AEAD357B-38D5-3D88-27FF-FCB9D151956E}"/>
          </ac:spMkLst>
        </pc:spChg>
        <pc:spChg chg="del">
          <ac:chgData name="Celia Doñoro Arenilla" userId="5aeea512-860a-4252-a1ad-6ffd886bd921" providerId="ADAL" clId="{39BCF8BC-1C89-4385-A38F-AC9B0D5A2B07}" dt="2022-12-02T10:20:39.441" v="3848" actId="478"/>
          <ac:spMkLst>
            <pc:docMk/>
            <pc:sldMk cId="339113000" sldId="273"/>
            <ac:spMk id="35" creationId="{29396311-AE2F-8B4B-B586-71E7A5505BA4}"/>
          </ac:spMkLst>
        </pc:spChg>
        <pc:spChg chg="add mod">
          <ac:chgData name="Celia Doñoro Arenilla" userId="5aeea512-860a-4252-a1ad-6ffd886bd921" providerId="ADAL" clId="{39BCF8BC-1C89-4385-A38F-AC9B0D5A2B07}" dt="2022-12-02T10:56:36.262" v="5262" actId="207"/>
          <ac:spMkLst>
            <pc:docMk/>
            <pc:sldMk cId="339113000" sldId="273"/>
            <ac:spMk id="36" creationId="{8B99925D-1BAD-1554-1046-C3BC2FF99709}"/>
          </ac:spMkLst>
        </pc:spChg>
        <pc:spChg chg="add mod">
          <ac:chgData name="Celia Doñoro Arenilla" userId="5aeea512-860a-4252-a1ad-6ffd886bd921" providerId="ADAL" clId="{39BCF8BC-1C89-4385-A38F-AC9B0D5A2B07}" dt="2022-12-02T10:20:46.952" v="3850"/>
          <ac:spMkLst>
            <pc:docMk/>
            <pc:sldMk cId="339113000" sldId="273"/>
            <ac:spMk id="41" creationId="{C318D535-0B5C-BF21-E6D0-07C12D6B7A04}"/>
          </ac:spMkLst>
        </pc:spChg>
        <pc:spChg chg="add mod">
          <ac:chgData name="Celia Doñoro Arenilla" userId="5aeea512-860a-4252-a1ad-6ffd886bd921" providerId="ADAL" clId="{39BCF8BC-1C89-4385-A38F-AC9B0D5A2B07}" dt="2022-12-02T10:20:46.952" v="3850"/>
          <ac:spMkLst>
            <pc:docMk/>
            <pc:sldMk cId="339113000" sldId="273"/>
            <ac:spMk id="42" creationId="{76AE6FA7-1643-9AD8-5770-277FA3B1368D}"/>
          </ac:spMkLst>
        </pc:spChg>
        <pc:spChg chg="add mod">
          <ac:chgData name="Celia Doñoro Arenilla" userId="5aeea512-860a-4252-a1ad-6ffd886bd921" providerId="ADAL" clId="{39BCF8BC-1C89-4385-A38F-AC9B0D5A2B07}" dt="2022-12-02T10:20:52.480" v="3851"/>
          <ac:spMkLst>
            <pc:docMk/>
            <pc:sldMk cId="339113000" sldId="273"/>
            <ac:spMk id="43" creationId="{0DAC0EF6-26C9-FCA4-0DAD-63DE23D7C2CB}"/>
          </ac:spMkLst>
        </pc:spChg>
        <pc:spChg chg="add mod">
          <ac:chgData name="Celia Doñoro Arenilla" userId="5aeea512-860a-4252-a1ad-6ffd886bd921" providerId="ADAL" clId="{39BCF8BC-1C89-4385-A38F-AC9B0D5A2B07}" dt="2022-12-02T10:20:52.480" v="3851"/>
          <ac:spMkLst>
            <pc:docMk/>
            <pc:sldMk cId="339113000" sldId="273"/>
            <ac:spMk id="45" creationId="{B9C32F46-1AB0-41F8-2311-E48A5DE1F262}"/>
          </ac:spMkLst>
        </pc:spChg>
        <pc:picChg chg="del">
          <ac:chgData name="Celia Doñoro Arenilla" userId="5aeea512-860a-4252-a1ad-6ffd886bd921" providerId="ADAL" clId="{39BCF8BC-1C89-4385-A38F-AC9B0D5A2B07}" dt="2022-12-02T10:20:33.942" v="3847" actId="478"/>
          <ac:picMkLst>
            <pc:docMk/>
            <pc:sldMk cId="339113000" sldId="273"/>
            <ac:picMk id="2" creationId="{1A59849F-25C9-F36F-0ABF-528DE0C163FE}"/>
          </ac:picMkLst>
        </pc:picChg>
        <pc:picChg chg="del">
          <ac:chgData name="Celia Doñoro Arenilla" userId="5aeea512-860a-4252-a1ad-6ffd886bd921" providerId="ADAL" clId="{39BCF8BC-1C89-4385-A38F-AC9B0D5A2B07}" dt="2022-12-02T10:20:33.942" v="3847" actId="478"/>
          <ac:picMkLst>
            <pc:docMk/>
            <pc:sldMk cId="339113000" sldId="273"/>
            <ac:picMk id="3" creationId="{FBD74316-67CD-C839-D1C0-08AE8BE83848}"/>
          </ac:picMkLst>
        </pc:picChg>
        <pc:picChg chg="del">
          <ac:chgData name="Celia Doñoro Arenilla" userId="5aeea512-860a-4252-a1ad-6ffd886bd921" providerId="ADAL" clId="{39BCF8BC-1C89-4385-A38F-AC9B0D5A2B07}" dt="2022-12-02T10:20:33.942" v="3847" actId="478"/>
          <ac:picMkLst>
            <pc:docMk/>
            <pc:sldMk cId="339113000" sldId="273"/>
            <ac:picMk id="4" creationId="{A1E0C8A0-FEF3-BC9D-2DC3-210D9F85CF86}"/>
          </ac:picMkLst>
        </pc:picChg>
        <pc:picChg chg="del">
          <ac:chgData name="Celia Doñoro Arenilla" userId="5aeea512-860a-4252-a1ad-6ffd886bd921" providerId="ADAL" clId="{39BCF8BC-1C89-4385-A38F-AC9B0D5A2B07}" dt="2022-12-02T10:20:33.942" v="3847" actId="478"/>
          <ac:picMkLst>
            <pc:docMk/>
            <pc:sldMk cId="339113000" sldId="273"/>
            <ac:picMk id="5" creationId="{EA52C4B2-E5BE-42C1-1CCA-0C901C220D71}"/>
          </ac:picMkLst>
        </pc:picChg>
        <pc:picChg chg="del">
          <ac:chgData name="Celia Doñoro Arenilla" userId="5aeea512-860a-4252-a1ad-6ffd886bd921" providerId="ADAL" clId="{39BCF8BC-1C89-4385-A38F-AC9B0D5A2B07}" dt="2022-12-02T10:20:33.942" v="3847" actId="478"/>
          <ac:picMkLst>
            <pc:docMk/>
            <pc:sldMk cId="339113000" sldId="273"/>
            <ac:picMk id="17" creationId="{76597E28-4AE9-3168-F6EC-53E605F88767}"/>
          </ac:picMkLst>
        </pc:picChg>
        <pc:picChg chg="del">
          <ac:chgData name="Celia Doñoro Arenilla" userId="5aeea512-860a-4252-a1ad-6ffd886bd921" providerId="ADAL" clId="{39BCF8BC-1C89-4385-A38F-AC9B0D5A2B07}" dt="2022-12-02T10:20:33.942" v="3847" actId="478"/>
          <ac:picMkLst>
            <pc:docMk/>
            <pc:sldMk cId="339113000" sldId="273"/>
            <ac:picMk id="18" creationId="{D4B2B2BD-3891-5F1E-B45A-2EC308CD67C6}"/>
          </ac:picMkLst>
        </pc:picChg>
        <pc:picChg chg="del">
          <ac:chgData name="Celia Doñoro Arenilla" userId="5aeea512-860a-4252-a1ad-6ffd886bd921" providerId="ADAL" clId="{39BCF8BC-1C89-4385-A38F-AC9B0D5A2B07}" dt="2022-12-02T10:20:33.942" v="3847" actId="478"/>
          <ac:picMkLst>
            <pc:docMk/>
            <pc:sldMk cId="339113000" sldId="273"/>
            <ac:picMk id="19" creationId="{698DAB8E-83C4-DBEA-9C61-EB3F092EE67E}"/>
          </ac:picMkLst>
        </pc:picChg>
        <pc:picChg chg="del">
          <ac:chgData name="Celia Doñoro Arenilla" userId="5aeea512-860a-4252-a1ad-6ffd886bd921" providerId="ADAL" clId="{39BCF8BC-1C89-4385-A38F-AC9B0D5A2B07}" dt="2022-12-02T10:20:39.441" v="3848" actId="478"/>
          <ac:picMkLst>
            <pc:docMk/>
            <pc:sldMk cId="339113000" sldId="273"/>
            <ac:picMk id="22" creationId="{9378E221-4DBE-E871-2DB0-F054180D9358}"/>
          </ac:picMkLst>
        </pc:picChg>
        <pc:picChg chg="add mod">
          <ac:chgData name="Celia Doñoro Arenilla" userId="5aeea512-860a-4252-a1ad-6ffd886bd921" providerId="ADAL" clId="{39BCF8BC-1C89-4385-A38F-AC9B0D5A2B07}" dt="2022-12-02T10:20:46.952" v="3850"/>
          <ac:picMkLst>
            <pc:docMk/>
            <pc:sldMk cId="339113000" sldId="273"/>
            <ac:picMk id="23" creationId="{A1D9BA68-3CC3-1F3B-5D00-216ED1714034}"/>
          </ac:picMkLst>
        </pc:picChg>
        <pc:picChg chg="add mod">
          <ac:chgData name="Celia Doñoro Arenilla" userId="5aeea512-860a-4252-a1ad-6ffd886bd921" providerId="ADAL" clId="{39BCF8BC-1C89-4385-A38F-AC9B0D5A2B07}" dt="2022-12-02T10:20:46.952" v="3850"/>
          <ac:picMkLst>
            <pc:docMk/>
            <pc:sldMk cId="339113000" sldId="273"/>
            <ac:picMk id="24" creationId="{9B9FA99E-1431-635F-E6AC-9C2543FDCB84}"/>
          </ac:picMkLst>
        </pc:picChg>
        <pc:picChg chg="add mod">
          <ac:chgData name="Celia Doñoro Arenilla" userId="5aeea512-860a-4252-a1ad-6ffd886bd921" providerId="ADAL" clId="{39BCF8BC-1C89-4385-A38F-AC9B0D5A2B07}" dt="2022-12-02T10:20:46.952" v="3850"/>
          <ac:picMkLst>
            <pc:docMk/>
            <pc:sldMk cId="339113000" sldId="273"/>
            <ac:picMk id="25" creationId="{A9091018-2E48-8BF2-3530-E590F2F54352}"/>
          </ac:picMkLst>
        </pc:picChg>
        <pc:picChg chg="add mod">
          <ac:chgData name="Celia Doñoro Arenilla" userId="5aeea512-860a-4252-a1ad-6ffd886bd921" providerId="ADAL" clId="{39BCF8BC-1C89-4385-A38F-AC9B0D5A2B07}" dt="2022-12-02T10:20:46.952" v="3850"/>
          <ac:picMkLst>
            <pc:docMk/>
            <pc:sldMk cId="339113000" sldId="273"/>
            <ac:picMk id="26" creationId="{2CF03B67-F303-97A9-E5E6-42B75A5E3202}"/>
          </ac:picMkLst>
        </pc:picChg>
        <pc:picChg chg="add mod">
          <ac:chgData name="Celia Doñoro Arenilla" userId="5aeea512-860a-4252-a1ad-6ffd886bd921" providerId="ADAL" clId="{39BCF8BC-1C89-4385-A38F-AC9B0D5A2B07}" dt="2022-12-02T10:20:46.952" v="3850"/>
          <ac:picMkLst>
            <pc:docMk/>
            <pc:sldMk cId="339113000" sldId="273"/>
            <ac:picMk id="38" creationId="{644E4643-C8C6-8A8F-F18F-0B2CA77BB3AF}"/>
          </ac:picMkLst>
        </pc:picChg>
        <pc:picChg chg="add mod">
          <ac:chgData name="Celia Doñoro Arenilla" userId="5aeea512-860a-4252-a1ad-6ffd886bd921" providerId="ADAL" clId="{39BCF8BC-1C89-4385-A38F-AC9B0D5A2B07}" dt="2022-12-12T10:55:21.133" v="5288" actId="1076"/>
          <ac:picMkLst>
            <pc:docMk/>
            <pc:sldMk cId="339113000" sldId="273"/>
            <ac:picMk id="39" creationId="{1AEA4E98-53CB-48A8-3D6A-CE8572662945}"/>
          </ac:picMkLst>
        </pc:picChg>
        <pc:picChg chg="add mod">
          <ac:chgData name="Celia Doñoro Arenilla" userId="5aeea512-860a-4252-a1ad-6ffd886bd921" providerId="ADAL" clId="{39BCF8BC-1C89-4385-A38F-AC9B0D5A2B07}" dt="2022-12-02T10:20:46.952" v="3850"/>
          <ac:picMkLst>
            <pc:docMk/>
            <pc:sldMk cId="339113000" sldId="273"/>
            <ac:picMk id="40" creationId="{F4430F7E-4D2F-9763-E702-E389E139F45F}"/>
          </ac:picMkLst>
        </pc:picChg>
        <pc:picChg chg="add mod">
          <ac:chgData name="Celia Doñoro Arenilla" userId="5aeea512-860a-4252-a1ad-6ffd886bd921" providerId="ADAL" clId="{39BCF8BC-1C89-4385-A38F-AC9B0D5A2B07}" dt="2022-12-02T10:20:52.480" v="3851"/>
          <ac:picMkLst>
            <pc:docMk/>
            <pc:sldMk cId="339113000" sldId="273"/>
            <ac:picMk id="44" creationId="{2AD66465-3F57-69B5-03D8-DC07BF0E65D4}"/>
          </ac:picMkLst>
        </pc:picChg>
        <pc:cxnChg chg="del">
          <ac:chgData name="Celia Doñoro Arenilla" userId="5aeea512-860a-4252-a1ad-6ffd886bd921" providerId="ADAL" clId="{39BCF8BC-1C89-4385-A38F-AC9B0D5A2B07}" dt="2022-12-02T10:20:33.942" v="3847" actId="478"/>
          <ac:cxnSpMkLst>
            <pc:docMk/>
            <pc:sldMk cId="339113000" sldId="273"/>
            <ac:cxnSpMk id="14" creationId="{8AFC6A9E-9722-F530-FB95-1B8FC9D45B41}"/>
          </ac:cxnSpMkLst>
        </pc:cxnChg>
        <pc:cxnChg chg="add mod">
          <ac:chgData name="Celia Doñoro Arenilla" userId="5aeea512-860a-4252-a1ad-6ffd886bd921" providerId="ADAL" clId="{39BCF8BC-1C89-4385-A38F-AC9B0D5A2B07}" dt="2022-12-02T10:20:46.952" v="3850"/>
          <ac:cxnSpMkLst>
            <pc:docMk/>
            <pc:sldMk cId="339113000" sldId="273"/>
            <ac:cxnSpMk id="37" creationId="{5234B9FC-6C1C-6B94-93AA-003298B143C0}"/>
          </ac:cxnSpMkLst>
        </pc:cxnChg>
      </pc:sldChg>
      <pc:sldChg chg="addSp delSp modSp add mod">
        <pc:chgData name="Celia Doñoro Arenilla" userId="5aeea512-860a-4252-a1ad-6ffd886bd921" providerId="ADAL" clId="{39BCF8BC-1C89-4385-A38F-AC9B0D5A2B07}" dt="2022-12-12T11:26:22.501" v="5289" actId="1076"/>
        <pc:sldMkLst>
          <pc:docMk/>
          <pc:sldMk cId="3925931427" sldId="274"/>
        </pc:sldMkLst>
        <pc:spChg chg="add del mod">
          <ac:chgData name="Celia Doñoro Arenilla" userId="5aeea512-860a-4252-a1ad-6ffd886bd921" providerId="ADAL" clId="{39BCF8BC-1C89-4385-A38F-AC9B0D5A2B07}" dt="2022-12-02T10:32:12.374" v="4267"/>
          <ac:spMkLst>
            <pc:docMk/>
            <pc:sldMk cId="3925931427" sldId="274"/>
            <ac:spMk id="6" creationId="{6A75939F-F8EF-54D8-6456-42E2D037F775}"/>
          </ac:spMkLst>
        </pc:spChg>
        <pc:spChg chg="add del mod">
          <ac:chgData name="Celia Doñoro Arenilla" userId="5aeea512-860a-4252-a1ad-6ffd886bd921" providerId="ADAL" clId="{39BCF8BC-1C89-4385-A38F-AC9B0D5A2B07}" dt="2022-12-02T10:32:12.374" v="4267"/>
          <ac:spMkLst>
            <pc:docMk/>
            <pc:sldMk cId="3925931427" sldId="274"/>
            <ac:spMk id="7" creationId="{B045F3D0-81C3-C1BE-1C89-99A3089DE3FE}"/>
          </ac:spMkLst>
        </pc:spChg>
        <pc:spChg chg="add del mod">
          <ac:chgData name="Celia Doñoro Arenilla" userId="5aeea512-860a-4252-a1ad-6ffd886bd921" providerId="ADAL" clId="{39BCF8BC-1C89-4385-A38F-AC9B0D5A2B07}" dt="2022-12-02T10:32:12.374" v="4267"/>
          <ac:spMkLst>
            <pc:docMk/>
            <pc:sldMk cId="3925931427" sldId="274"/>
            <ac:spMk id="8" creationId="{567ABA9E-7997-F389-62F4-429DEB63A959}"/>
          </ac:spMkLst>
        </pc:spChg>
        <pc:spChg chg="add del mod">
          <ac:chgData name="Celia Doñoro Arenilla" userId="5aeea512-860a-4252-a1ad-6ffd886bd921" providerId="ADAL" clId="{39BCF8BC-1C89-4385-A38F-AC9B0D5A2B07}" dt="2022-12-02T10:32:12.374" v="4267"/>
          <ac:spMkLst>
            <pc:docMk/>
            <pc:sldMk cId="3925931427" sldId="274"/>
            <ac:spMk id="9" creationId="{D6860A23-89CA-110A-BD5B-BADBED8D8E43}"/>
          </ac:spMkLst>
        </pc:spChg>
        <pc:spChg chg="add del mod">
          <ac:chgData name="Celia Doñoro Arenilla" userId="5aeea512-860a-4252-a1ad-6ffd886bd921" providerId="ADAL" clId="{39BCF8BC-1C89-4385-A38F-AC9B0D5A2B07}" dt="2022-12-02T10:32:12.374" v="4267"/>
          <ac:spMkLst>
            <pc:docMk/>
            <pc:sldMk cId="3925931427" sldId="274"/>
            <ac:spMk id="10" creationId="{643B1715-D00E-A4D0-3234-7D2DF7DD75BA}"/>
          </ac:spMkLst>
        </pc:spChg>
        <pc:spChg chg="add del mod">
          <ac:chgData name="Celia Doñoro Arenilla" userId="5aeea512-860a-4252-a1ad-6ffd886bd921" providerId="ADAL" clId="{39BCF8BC-1C89-4385-A38F-AC9B0D5A2B07}" dt="2022-12-02T10:32:12.374" v="4267"/>
          <ac:spMkLst>
            <pc:docMk/>
            <pc:sldMk cId="3925931427" sldId="274"/>
            <ac:spMk id="11" creationId="{E1141A1A-5EA2-7397-810C-B7CFDB8218BD}"/>
          </ac:spMkLst>
        </pc:spChg>
        <pc:spChg chg="add del mod">
          <ac:chgData name="Celia Doñoro Arenilla" userId="5aeea512-860a-4252-a1ad-6ffd886bd921" providerId="ADAL" clId="{39BCF8BC-1C89-4385-A38F-AC9B0D5A2B07}" dt="2022-12-02T10:32:12.374" v="4267"/>
          <ac:spMkLst>
            <pc:docMk/>
            <pc:sldMk cId="3925931427" sldId="274"/>
            <ac:spMk id="12" creationId="{28836220-3B52-64EA-78FA-2C7E4BA1E118}"/>
          </ac:spMkLst>
        </pc:spChg>
        <pc:spChg chg="add del mod">
          <ac:chgData name="Celia Doñoro Arenilla" userId="5aeea512-860a-4252-a1ad-6ffd886bd921" providerId="ADAL" clId="{39BCF8BC-1C89-4385-A38F-AC9B0D5A2B07}" dt="2022-12-02T10:32:12.374" v="4267"/>
          <ac:spMkLst>
            <pc:docMk/>
            <pc:sldMk cId="3925931427" sldId="274"/>
            <ac:spMk id="13" creationId="{FF418446-BAFA-39F6-3796-1F8906AD69E5}"/>
          </ac:spMkLst>
        </pc:spChg>
        <pc:spChg chg="add del mod">
          <ac:chgData name="Celia Doñoro Arenilla" userId="5aeea512-860a-4252-a1ad-6ffd886bd921" providerId="ADAL" clId="{39BCF8BC-1C89-4385-A38F-AC9B0D5A2B07}" dt="2022-12-02T10:32:12.374" v="4267"/>
          <ac:spMkLst>
            <pc:docMk/>
            <pc:sldMk cId="3925931427" sldId="274"/>
            <ac:spMk id="14" creationId="{B0F7BFFD-1352-0B8E-4495-E6AF57D17265}"/>
          </ac:spMkLst>
        </pc:spChg>
        <pc:spChg chg="add del mod">
          <ac:chgData name="Celia Doñoro Arenilla" userId="5aeea512-860a-4252-a1ad-6ffd886bd921" providerId="ADAL" clId="{39BCF8BC-1C89-4385-A38F-AC9B0D5A2B07}" dt="2022-12-02T10:32:12.374" v="4267"/>
          <ac:spMkLst>
            <pc:docMk/>
            <pc:sldMk cId="3925931427" sldId="274"/>
            <ac:spMk id="18" creationId="{F7963269-9556-8A1E-000A-3502CE7071F3}"/>
          </ac:spMkLst>
        </pc:spChg>
        <pc:spChg chg="add mod">
          <ac:chgData name="Celia Doñoro Arenilla" userId="5aeea512-860a-4252-a1ad-6ffd886bd921" providerId="ADAL" clId="{39BCF8BC-1C89-4385-A38F-AC9B0D5A2B07}" dt="2022-12-02T10:33:40.821" v="4365" actId="1076"/>
          <ac:spMkLst>
            <pc:docMk/>
            <pc:sldMk cId="3925931427" sldId="274"/>
            <ac:spMk id="20" creationId="{1F9A06CD-B389-86C0-2BA5-C8081D5EFA30}"/>
          </ac:spMkLst>
        </pc:spChg>
        <pc:spChg chg="add mod">
          <ac:chgData name="Celia Doñoro Arenilla" userId="5aeea512-860a-4252-a1ad-6ffd886bd921" providerId="ADAL" clId="{39BCF8BC-1C89-4385-A38F-AC9B0D5A2B07}" dt="2022-12-02T10:33:36.566" v="4364" actId="1076"/>
          <ac:spMkLst>
            <pc:docMk/>
            <pc:sldMk cId="3925931427" sldId="274"/>
            <ac:spMk id="21" creationId="{2162F5D1-38EE-8D1D-2CE3-3B1BA6FC1626}"/>
          </ac:spMkLst>
        </pc:spChg>
        <pc:spChg chg="mod">
          <ac:chgData name="Celia Doñoro Arenilla" userId="5aeea512-860a-4252-a1ad-6ffd886bd921" providerId="ADAL" clId="{39BCF8BC-1C89-4385-A38F-AC9B0D5A2B07}" dt="2022-12-02T10:30:06.693" v="4239" actId="1076"/>
          <ac:spMkLst>
            <pc:docMk/>
            <pc:sldMk cId="3925931427" sldId="274"/>
            <ac:spMk id="28" creationId="{6D7CB197-D4D7-42D0-47B2-411BC0C06B3F}"/>
          </ac:spMkLst>
        </pc:spChg>
        <pc:spChg chg="mod">
          <ac:chgData name="Celia Doñoro Arenilla" userId="5aeea512-860a-4252-a1ad-6ffd886bd921" providerId="ADAL" clId="{39BCF8BC-1C89-4385-A38F-AC9B0D5A2B07}" dt="2022-12-02T10:36:18.398" v="4388" actId="1076"/>
          <ac:spMkLst>
            <pc:docMk/>
            <pc:sldMk cId="3925931427" sldId="274"/>
            <ac:spMk id="29" creationId="{F22CD096-F5F0-7071-70BD-E99321357FB6}"/>
          </ac:spMkLst>
        </pc:spChg>
        <pc:spChg chg="add del">
          <ac:chgData name="Celia Doñoro Arenilla" userId="5aeea512-860a-4252-a1ad-6ffd886bd921" providerId="ADAL" clId="{39BCF8BC-1C89-4385-A38F-AC9B0D5A2B07}" dt="2022-12-02T10:32:15.464" v="4277" actId="478"/>
          <ac:spMkLst>
            <pc:docMk/>
            <pc:sldMk cId="3925931427" sldId="274"/>
            <ac:spMk id="30" creationId="{B2312CD8-59FA-42A7-4FDE-7BF4CDE795D1}"/>
          </ac:spMkLst>
        </pc:spChg>
        <pc:spChg chg="mod">
          <ac:chgData name="Celia Doñoro Arenilla" userId="5aeea512-860a-4252-a1ad-6ffd886bd921" providerId="ADAL" clId="{39BCF8BC-1C89-4385-A38F-AC9B0D5A2B07}" dt="2022-12-02T10:22:50.896" v="3925" actId="113"/>
          <ac:spMkLst>
            <pc:docMk/>
            <pc:sldMk cId="3925931427" sldId="274"/>
            <ac:spMk id="31" creationId="{2A44565F-5E0D-AB6E-0869-6EF980CF4363}"/>
          </ac:spMkLst>
        </pc:spChg>
        <pc:spChg chg="mod">
          <ac:chgData name="Celia Doñoro Arenilla" userId="5aeea512-860a-4252-a1ad-6ffd886bd921" providerId="ADAL" clId="{39BCF8BC-1C89-4385-A38F-AC9B0D5A2B07}" dt="2022-12-02T10:30:00.165" v="4238" actId="1076"/>
          <ac:spMkLst>
            <pc:docMk/>
            <pc:sldMk cId="3925931427" sldId="274"/>
            <ac:spMk id="32" creationId="{1328C492-E49A-77D4-2F2B-EE03A59CAE99}"/>
          </ac:spMkLst>
        </pc:spChg>
        <pc:spChg chg="mod">
          <ac:chgData name="Celia Doñoro Arenilla" userId="5aeea512-860a-4252-a1ad-6ffd886bd921" providerId="ADAL" clId="{39BCF8BC-1C89-4385-A38F-AC9B0D5A2B07}" dt="2022-12-02T10:36:18.398" v="4388" actId="1076"/>
          <ac:spMkLst>
            <pc:docMk/>
            <pc:sldMk cId="3925931427" sldId="274"/>
            <ac:spMk id="33" creationId="{14AFFB43-E655-7B4F-C975-9005A2E52806}"/>
          </ac:spMkLst>
        </pc:spChg>
        <pc:spChg chg="add del mod">
          <ac:chgData name="Celia Doñoro Arenilla" userId="5aeea512-860a-4252-a1ad-6ffd886bd921" providerId="ADAL" clId="{39BCF8BC-1C89-4385-A38F-AC9B0D5A2B07}" dt="2022-12-02T10:32:21.706" v="4285" actId="478"/>
          <ac:spMkLst>
            <pc:docMk/>
            <pc:sldMk cId="3925931427" sldId="274"/>
            <ac:spMk id="34" creationId="{AEAD357B-38D5-3D88-27FF-FCB9D151956E}"/>
          </ac:spMkLst>
        </pc:spChg>
        <pc:spChg chg="mod">
          <ac:chgData name="Celia Doñoro Arenilla" userId="5aeea512-860a-4252-a1ad-6ffd886bd921" providerId="ADAL" clId="{39BCF8BC-1C89-4385-A38F-AC9B0D5A2B07}" dt="2022-12-02T10:56:42.519" v="5263" actId="207"/>
          <ac:spMkLst>
            <pc:docMk/>
            <pc:sldMk cId="3925931427" sldId="274"/>
            <ac:spMk id="36" creationId="{8B99925D-1BAD-1554-1046-C3BC2FF99709}"/>
          </ac:spMkLst>
        </pc:spChg>
        <pc:spChg chg="add del">
          <ac:chgData name="Celia Doñoro Arenilla" userId="5aeea512-860a-4252-a1ad-6ffd886bd921" providerId="ADAL" clId="{39BCF8BC-1C89-4385-A38F-AC9B0D5A2B07}" dt="2022-12-02T10:32:16.962" v="4281" actId="478"/>
          <ac:spMkLst>
            <pc:docMk/>
            <pc:sldMk cId="3925931427" sldId="274"/>
            <ac:spMk id="41" creationId="{C318D535-0B5C-BF21-E6D0-07C12D6B7A04}"/>
          </ac:spMkLst>
        </pc:spChg>
        <pc:spChg chg="add del mod">
          <ac:chgData name="Celia Doñoro Arenilla" userId="5aeea512-860a-4252-a1ad-6ffd886bd921" providerId="ADAL" clId="{39BCF8BC-1C89-4385-A38F-AC9B0D5A2B07}" dt="2022-12-02T10:32:19.537" v="4284" actId="478"/>
          <ac:spMkLst>
            <pc:docMk/>
            <pc:sldMk cId="3925931427" sldId="274"/>
            <ac:spMk id="42" creationId="{76AE6FA7-1643-9AD8-5770-277FA3B1368D}"/>
          </ac:spMkLst>
        </pc:spChg>
        <pc:spChg chg="add mod">
          <ac:chgData name="Celia Doñoro Arenilla" userId="5aeea512-860a-4252-a1ad-6ffd886bd921" providerId="ADAL" clId="{39BCF8BC-1C89-4385-A38F-AC9B0D5A2B07}" dt="2022-12-02T10:36:37.150" v="4392" actId="1076"/>
          <ac:spMkLst>
            <pc:docMk/>
            <pc:sldMk cId="3925931427" sldId="274"/>
            <ac:spMk id="46" creationId="{73BE8EE7-E081-DAA4-DFF5-AF1814F237BA}"/>
          </ac:spMkLst>
        </pc:spChg>
        <pc:spChg chg="add mod">
          <ac:chgData name="Celia Doñoro Arenilla" userId="5aeea512-860a-4252-a1ad-6ffd886bd921" providerId="ADAL" clId="{39BCF8BC-1C89-4385-A38F-AC9B0D5A2B07}" dt="2022-12-02T10:36:39.901" v="4393" actId="1076"/>
          <ac:spMkLst>
            <pc:docMk/>
            <pc:sldMk cId="3925931427" sldId="274"/>
            <ac:spMk id="47" creationId="{78F8B7E5-5C57-48BF-432E-428F910D853B}"/>
          </ac:spMkLst>
        </pc:spChg>
        <pc:spChg chg="add del mod">
          <ac:chgData name="Celia Doñoro Arenilla" userId="5aeea512-860a-4252-a1ad-6ffd886bd921" providerId="ADAL" clId="{39BCF8BC-1C89-4385-A38F-AC9B0D5A2B07}" dt="2022-12-02T10:34:55.913" v="4370"/>
          <ac:spMkLst>
            <pc:docMk/>
            <pc:sldMk cId="3925931427" sldId="274"/>
            <ac:spMk id="49" creationId="{38B14D75-ADCC-13AB-5954-346FC01C9344}"/>
          </ac:spMkLst>
        </pc:spChg>
        <pc:spChg chg="add del mod">
          <ac:chgData name="Celia Doñoro Arenilla" userId="5aeea512-860a-4252-a1ad-6ffd886bd921" providerId="ADAL" clId="{39BCF8BC-1C89-4385-A38F-AC9B0D5A2B07}" dt="2022-12-02T10:34:55.913" v="4370"/>
          <ac:spMkLst>
            <pc:docMk/>
            <pc:sldMk cId="3925931427" sldId="274"/>
            <ac:spMk id="50" creationId="{75A307BB-7837-DA8F-2012-4FD150A54702}"/>
          </ac:spMkLst>
        </pc:spChg>
        <pc:spChg chg="add mod">
          <ac:chgData name="Celia Doñoro Arenilla" userId="5aeea512-860a-4252-a1ad-6ffd886bd921" providerId="ADAL" clId="{39BCF8BC-1C89-4385-A38F-AC9B0D5A2B07}" dt="2022-12-02T10:35:49.301" v="4383" actId="1076"/>
          <ac:spMkLst>
            <pc:docMk/>
            <pc:sldMk cId="3925931427" sldId="274"/>
            <ac:spMk id="53" creationId="{A115D760-ADF1-1A9A-BC13-D33873D721CB}"/>
          </ac:spMkLst>
        </pc:spChg>
        <pc:spChg chg="add mod">
          <ac:chgData name="Celia Doñoro Arenilla" userId="5aeea512-860a-4252-a1ad-6ffd886bd921" providerId="ADAL" clId="{39BCF8BC-1C89-4385-A38F-AC9B0D5A2B07}" dt="2022-12-12T11:26:22.501" v="5289" actId="1076"/>
          <ac:spMkLst>
            <pc:docMk/>
            <pc:sldMk cId="3925931427" sldId="274"/>
            <ac:spMk id="54" creationId="{F91ACAB0-5F67-1CE3-71B0-7A9496DD887C}"/>
          </ac:spMkLst>
        </pc:spChg>
        <pc:picChg chg="add del mod">
          <ac:chgData name="Celia Doñoro Arenilla" userId="5aeea512-860a-4252-a1ad-6ffd886bd921" providerId="ADAL" clId="{39BCF8BC-1C89-4385-A38F-AC9B0D5A2B07}" dt="2022-12-02T10:32:12.374" v="4267"/>
          <ac:picMkLst>
            <pc:docMk/>
            <pc:sldMk cId="3925931427" sldId="274"/>
            <ac:picMk id="2" creationId="{25D61864-1D43-A903-EB7F-28655BD4A6AB}"/>
          </ac:picMkLst>
        </pc:picChg>
        <pc:picChg chg="add del mod">
          <ac:chgData name="Celia Doñoro Arenilla" userId="5aeea512-860a-4252-a1ad-6ffd886bd921" providerId="ADAL" clId="{39BCF8BC-1C89-4385-A38F-AC9B0D5A2B07}" dt="2022-12-02T10:32:12.374" v="4267"/>
          <ac:picMkLst>
            <pc:docMk/>
            <pc:sldMk cId="3925931427" sldId="274"/>
            <ac:picMk id="3" creationId="{57D75E0B-E1C5-1B98-265C-61CABB8D8DE5}"/>
          </ac:picMkLst>
        </pc:picChg>
        <pc:picChg chg="add del mod">
          <ac:chgData name="Celia Doñoro Arenilla" userId="5aeea512-860a-4252-a1ad-6ffd886bd921" providerId="ADAL" clId="{39BCF8BC-1C89-4385-A38F-AC9B0D5A2B07}" dt="2022-12-02T10:32:12.374" v="4267"/>
          <ac:picMkLst>
            <pc:docMk/>
            <pc:sldMk cId="3925931427" sldId="274"/>
            <ac:picMk id="4" creationId="{9DF2D61C-04B2-79A0-ED6B-6D35ACBBA170}"/>
          </ac:picMkLst>
        </pc:picChg>
        <pc:picChg chg="add del mod">
          <ac:chgData name="Celia Doñoro Arenilla" userId="5aeea512-860a-4252-a1ad-6ffd886bd921" providerId="ADAL" clId="{39BCF8BC-1C89-4385-A38F-AC9B0D5A2B07}" dt="2022-12-02T10:32:12.374" v="4267"/>
          <ac:picMkLst>
            <pc:docMk/>
            <pc:sldMk cId="3925931427" sldId="274"/>
            <ac:picMk id="5" creationId="{2A5DD959-9AF1-23DF-AB17-08CE2FA74DB5}"/>
          </ac:picMkLst>
        </pc:picChg>
        <pc:picChg chg="add del mod">
          <ac:chgData name="Celia Doñoro Arenilla" userId="5aeea512-860a-4252-a1ad-6ffd886bd921" providerId="ADAL" clId="{39BCF8BC-1C89-4385-A38F-AC9B0D5A2B07}" dt="2022-12-02T10:32:12.374" v="4267"/>
          <ac:picMkLst>
            <pc:docMk/>
            <pc:sldMk cId="3925931427" sldId="274"/>
            <ac:picMk id="15" creationId="{927C911E-2343-0393-586B-609988055992}"/>
          </ac:picMkLst>
        </pc:picChg>
        <pc:picChg chg="add del mod">
          <ac:chgData name="Celia Doñoro Arenilla" userId="5aeea512-860a-4252-a1ad-6ffd886bd921" providerId="ADAL" clId="{39BCF8BC-1C89-4385-A38F-AC9B0D5A2B07}" dt="2022-12-02T10:32:12.374" v="4267"/>
          <ac:picMkLst>
            <pc:docMk/>
            <pc:sldMk cId="3925931427" sldId="274"/>
            <ac:picMk id="16" creationId="{67D267B1-104C-1360-E687-194F7699CD54}"/>
          </ac:picMkLst>
        </pc:picChg>
        <pc:picChg chg="add del mod">
          <ac:chgData name="Celia Doñoro Arenilla" userId="5aeea512-860a-4252-a1ad-6ffd886bd921" providerId="ADAL" clId="{39BCF8BC-1C89-4385-A38F-AC9B0D5A2B07}" dt="2022-12-02T10:32:12.374" v="4267"/>
          <ac:picMkLst>
            <pc:docMk/>
            <pc:sldMk cId="3925931427" sldId="274"/>
            <ac:picMk id="17" creationId="{90A2219D-F9DA-4621-43C5-18111312205C}"/>
          </ac:picMkLst>
        </pc:picChg>
        <pc:picChg chg="add mod">
          <ac:chgData name="Celia Doñoro Arenilla" userId="5aeea512-860a-4252-a1ad-6ffd886bd921" providerId="ADAL" clId="{39BCF8BC-1C89-4385-A38F-AC9B0D5A2B07}" dt="2022-12-02T10:35:26.262" v="4376" actId="14100"/>
          <ac:picMkLst>
            <pc:docMk/>
            <pc:sldMk cId="3925931427" sldId="274"/>
            <ac:picMk id="19" creationId="{52284AC3-7C61-EA3D-71FC-1F90855B8483}"/>
          </ac:picMkLst>
        </pc:picChg>
        <pc:picChg chg="mod">
          <ac:chgData name="Celia Doñoro Arenilla" userId="5aeea512-860a-4252-a1ad-6ffd886bd921" providerId="ADAL" clId="{39BCF8BC-1C89-4385-A38F-AC9B0D5A2B07}" dt="2022-12-02T10:35:57.310" v="4385" actId="14100"/>
          <ac:picMkLst>
            <pc:docMk/>
            <pc:sldMk cId="3925931427" sldId="274"/>
            <ac:picMk id="23" creationId="{A1D9BA68-3CC3-1F3B-5D00-216ED1714034}"/>
          </ac:picMkLst>
        </pc:picChg>
        <pc:picChg chg="mod">
          <ac:chgData name="Celia Doñoro Arenilla" userId="5aeea512-860a-4252-a1ad-6ffd886bd921" providerId="ADAL" clId="{39BCF8BC-1C89-4385-A38F-AC9B0D5A2B07}" dt="2022-12-02T10:36:48.270" v="4394" actId="1076"/>
          <ac:picMkLst>
            <pc:docMk/>
            <pc:sldMk cId="3925931427" sldId="274"/>
            <ac:picMk id="24" creationId="{9B9FA99E-1431-635F-E6AC-9C2543FDCB84}"/>
          </ac:picMkLst>
        </pc:picChg>
        <pc:picChg chg="mod">
          <ac:chgData name="Celia Doñoro Arenilla" userId="5aeea512-860a-4252-a1ad-6ffd886bd921" providerId="ADAL" clId="{39BCF8BC-1C89-4385-A38F-AC9B0D5A2B07}" dt="2022-12-02T10:36:18.398" v="4388" actId="1076"/>
          <ac:picMkLst>
            <pc:docMk/>
            <pc:sldMk cId="3925931427" sldId="274"/>
            <ac:picMk id="25" creationId="{A9091018-2E48-8BF2-3530-E590F2F54352}"/>
          </ac:picMkLst>
        </pc:picChg>
        <pc:picChg chg="add del">
          <ac:chgData name="Celia Doñoro Arenilla" userId="5aeea512-860a-4252-a1ad-6ffd886bd921" providerId="ADAL" clId="{39BCF8BC-1C89-4385-A38F-AC9B0D5A2B07}" dt="2022-12-02T10:32:15.464" v="4277" actId="478"/>
          <ac:picMkLst>
            <pc:docMk/>
            <pc:sldMk cId="3925931427" sldId="274"/>
            <ac:picMk id="26" creationId="{2CF03B67-F303-97A9-E5E6-42B75A5E3202}"/>
          </ac:picMkLst>
        </pc:picChg>
        <pc:picChg chg="add mod">
          <ac:chgData name="Celia Doñoro Arenilla" userId="5aeea512-860a-4252-a1ad-6ffd886bd921" providerId="ADAL" clId="{39BCF8BC-1C89-4385-A38F-AC9B0D5A2B07}" dt="2022-12-02T10:36:27.493" v="4389" actId="1076"/>
          <ac:picMkLst>
            <pc:docMk/>
            <pc:sldMk cId="3925931427" sldId="274"/>
            <ac:picMk id="35" creationId="{6C445887-22B7-5221-AE2F-9F0867871534}"/>
          </ac:picMkLst>
        </pc:picChg>
        <pc:picChg chg="mod">
          <ac:chgData name="Celia Doñoro Arenilla" userId="5aeea512-860a-4252-a1ad-6ffd886bd921" providerId="ADAL" clId="{39BCF8BC-1C89-4385-A38F-AC9B0D5A2B07}" dt="2022-12-02T10:29:18.468" v="4217" actId="1076"/>
          <ac:picMkLst>
            <pc:docMk/>
            <pc:sldMk cId="3925931427" sldId="274"/>
            <ac:picMk id="38" creationId="{644E4643-C8C6-8A8F-F18F-0B2CA77BB3AF}"/>
          </ac:picMkLst>
        </pc:picChg>
        <pc:picChg chg="del">
          <ac:chgData name="Celia Doñoro Arenilla" userId="5aeea512-860a-4252-a1ad-6ffd886bd921" providerId="ADAL" clId="{39BCF8BC-1C89-4385-A38F-AC9B0D5A2B07}" dt="2022-12-02T10:24:28.807" v="4082" actId="478"/>
          <ac:picMkLst>
            <pc:docMk/>
            <pc:sldMk cId="3925931427" sldId="274"/>
            <ac:picMk id="39" creationId="{1AEA4E98-53CB-48A8-3D6A-CE8572662945}"/>
          </ac:picMkLst>
        </pc:picChg>
        <pc:picChg chg="add del">
          <ac:chgData name="Celia Doñoro Arenilla" userId="5aeea512-860a-4252-a1ad-6ffd886bd921" providerId="ADAL" clId="{39BCF8BC-1C89-4385-A38F-AC9B0D5A2B07}" dt="2022-12-02T10:32:15.710" v="4278" actId="478"/>
          <ac:picMkLst>
            <pc:docMk/>
            <pc:sldMk cId="3925931427" sldId="274"/>
            <ac:picMk id="40" creationId="{F4430F7E-4D2F-9763-E702-E389E139F45F}"/>
          </ac:picMkLst>
        </pc:picChg>
        <pc:picChg chg="add del mod">
          <ac:chgData name="Celia Doñoro Arenilla" userId="5aeea512-860a-4252-a1ad-6ffd886bd921" providerId="ADAL" clId="{39BCF8BC-1C89-4385-A38F-AC9B0D5A2B07}" dt="2022-12-02T10:34:55.913" v="4370"/>
          <ac:picMkLst>
            <pc:docMk/>
            <pc:sldMk cId="3925931427" sldId="274"/>
            <ac:picMk id="48" creationId="{8D66980C-C834-BD5B-61FF-4A6915496ED4}"/>
          </ac:picMkLst>
        </pc:picChg>
        <pc:picChg chg="add del mod">
          <ac:chgData name="Celia Doñoro Arenilla" userId="5aeea512-860a-4252-a1ad-6ffd886bd921" providerId="ADAL" clId="{39BCF8BC-1C89-4385-A38F-AC9B0D5A2B07}" dt="2022-12-02T10:34:55.913" v="4370"/>
          <ac:picMkLst>
            <pc:docMk/>
            <pc:sldMk cId="3925931427" sldId="274"/>
            <ac:picMk id="51" creationId="{AA5C89F9-60B1-8155-41C6-5541B6AA775B}"/>
          </ac:picMkLst>
        </pc:picChg>
        <pc:picChg chg="add mod">
          <ac:chgData name="Celia Doñoro Arenilla" userId="5aeea512-860a-4252-a1ad-6ffd886bd921" providerId="ADAL" clId="{39BCF8BC-1C89-4385-A38F-AC9B0D5A2B07}" dt="2022-12-02T10:35:18.405" v="4373" actId="14100"/>
          <ac:picMkLst>
            <pc:docMk/>
            <pc:sldMk cId="3925931427" sldId="274"/>
            <ac:picMk id="52" creationId="{DB636CE2-A652-3F84-8E1F-8B0AD728F96C}"/>
          </ac:picMkLst>
        </pc:picChg>
        <pc:picChg chg="add mod">
          <ac:chgData name="Celia Doñoro Arenilla" userId="5aeea512-860a-4252-a1ad-6ffd886bd921" providerId="ADAL" clId="{39BCF8BC-1C89-4385-A38F-AC9B0D5A2B07}" dt="2022-12-02T10:35:51.044" v="4384" actId="1076"/>
          <ac:picMkLst>
            <pc:docMk/>
            <pc:sldMk cId="3925931427" sldId="274"/>
            <ac:picMk id="55" creationId="{FC1118BD-0731-859A-BFBA-0AB335941819}"/>
          </ac:picMkLst>
        </pc:picChg>
        <pc:cxnChg chg="add del mod">
          <ac:chgData name="Celia Doñoro Arenilla" userId="5aeea512-860a-4252-a1ad-6ffd886bd921" providerId="ADAL" clId="{39BCF8BC-1C89-4385-A38F-AC9B0D5A2B07}" dt="2022-12-02T10:32:54.507" v="4331" actId="478"/>
          <ac:cxnSpMkLst>
            <pc:docMk/>
            <pc:sldMk cId="3925931427" sldId="274"/>
            <ac:cxnSpMk id="22" creationId="{86922EB5-79C1-4C74-2C43-A62F74519E0F}"/>
          </ac:cxnSpMkLst>
        </pc:cxnChg>
      </pc:sldChg>
      <pc:sldChg chg="modSp add mod">
        <pc:chgData name="Celia Doñoro Arenilla" userId="5aeea512-860a-4252-a1ad-6ffd886bd921" providerId="ADAL" clId="{39BCF8BC-1C89-4385-A38F-AC9B0D5A2B07}" dt="2022-12-12T11:27:21.334" v="5295" actId="113"/>
        <pc:sldMkLst>
          <pc:docMk/>
          <pc:sldMk cId="146992721" sldId="275"/>
        </pc:sldMkLst>
        <pc:spChg chg="mod">
          <ac:chgData name="Celia Doñoro Arenilla" userId="5aeea512-860a-4252-a1ad-6ffd886bd921" providerId="ADAL" clId="{39BCF8BC-1C89-4385-A38F-AC9B0D5A2B07}" dt="2022-12-02T10:46:46.078" v="4794" actId="1076"/>
          <ac:spMkLst>
            <pc:docMk/>
            <pc:sldMk cId="146992721" sldId="275"/>
            <ac:spMk id="20" creationId="{1F9A06CD-B389-86C0-2BA5-C8081D5EFA30}"/>
          </ac:spMkLst>
        </pc:spChg>
        <pc:spChg chg="mod">
          <ac:chgData name="Celia Doñoro Arenilla" userId="5aeea512-860a-4252-a1ad-6ffd886bd921" providerId="ADAL" clId="{39BCF8BC-1C89-4385-A38F-AC9B0D5A2B07}" dt="2022-12-12T11:26:52.416" v="5290" actId="123"/>
          <ac:spMkLst>
            <pc:docMk/>
            <pc:sldMk cId="146992721" sldId="275"/>
            <ac:spMk id="21" creationId="{2162F5D1-38EE-8D1D-2CE3-3B1BA6FC1626}"/>
          </ac:spMkLst>
        </pc:spChg>
        <pc:spChg chg="mod">
          <ac:chgData name="Celia Doñoro Arenilla" userId="5aeea512-860a-4252-a1ad-6ffd886bd921" providerId="ADAL" clId="{39BCF8BC-1C89-4385-A38F-AC9B0D5A2B07}" dt="2022-12-02T10:56:20.469" v="5259" actId="1076"/>
          <ac:spMkLst>
            <pc:docMk/>
            <pc:sldMk cId="146992721" sldId="275"/>
            <ac:spMk id="27" creationId="{37A08DE2-C2CF-A5A1-8289-CB5B4474946C}"/>
          </ac:spMkLst>
        </pc:spChg>
        <pc:spChg chg="mod">
          <ac:chgData name="Celia Doñoro Arenilla" userId="5aeea512-860a-4252-a1ad-6ffd886bd921" providerId="ADAL" clId="{39BCF8BC-1C89-4385-A38F-AC9B0D5A2B07}" dt="2022-12-02T10:46:19.149" v="4791" actId="1076"/>
          <ac:spMkLst>
            <pc:docMk/>
            <pc:sldMk cId="146992721" sldId="275"/>
            <ac:spMk id="31" creationId="{2A44565F-5E0D-AB6E-0869-6EF980CF4363}"/>
          </ac:spMkLst>
        </pc:spChg>
        <pc:spChg chg="mod">
          <ac:chgData name="Celia Doñoro Arenilla" userId="5aeea512-860a-4252-a1ad-6ffd886bd921" providerId="ADAL" clId="{39BCF8BC-1C89-4385-A38F-AC9B0D5A2B07}" dt="2022-12-02T10:49:28.194" v="4920" actId="207"/>
          <ac:spMkLst>
            <pc:docMk/>
            <pc:sldMk cId="146992721" sldId="275"/>
            <ac:spMk id="32" creationId="{1328C492-E49A-77D4-2F2B-EE03A59CAE99}"/>
          </ac:spMkLst>
        </pc:spChg>
        <pc:spChg chg="mod">
          <ac:chgData name="Celia Doñoro Arenilla" userId="5aeea512-860a-4252-a1ad-6ffd886bd921" providerId="ADAL" clId="{39BCF8BC-1C89-4385-A38F-AC9B0D5A2B07}" dt="2022-12-02T10:50:45.984" v="4965" actId="20577"/>
          <ac:spMkLst>
            <pc:docMk/>
            <pc:sldMk cId="146992721" sldId="275"/>
            <ac:spMk id="33" creationId="{14AFFB43-E655-7B4F-C975-9005A2E52806}"/>
          </ac:spMkLst>
        </pc:spChg>
        <pc:spChg chg="mod">
          <ac:chgData name="Celia Doñoro Arenilla" userId="5aeea512-860a-4252-a1ad-6ffd886bd921" providerId="ADAL" clId="{39BCF8BC-1C89-4385-A38F-AC9B0D5A2B07}" dt="2022-12-02T10:56:32.406" v="5261" actId="207"/>
          <ac:spMkLst>
            <pc:docMk/>
            <pc:sldMk cId="146992721" sldId="275"/>
            <ac:spMk id="36" creationId="{8B99925D-1BAD-1554-1046-C3BC2FF99709}"/>
          </ac:spMkLst>
        </pc:spChg>
        <pc:spChg chg="mod">
          <ac:chgData name="Celia Doñoro Arenilla" userId="5aeea512-860a-4252-a1ad-6ffd886bd921" providerId="ADAL" clId="{39BCF8BC-1C89-4385-A38F-AC9B0D5A2B07}" dt="2022-12-12T11:27:21.334" v="5295" actId="113"/>
          <ac:spMkLst>
            <pc:docMk/>
            <pc:sldMk cId="146992721" sldId="275"/>
            <ac:spMk id="47" creationId="{78F8B7E5-5C57-48BF-432E-428F910D853B}"/>
          </ac:spMkLst>
        </pc:spChg>
        <pc:spChg chg="mod">
          <ac:chgData name="Celia Doñoro Arenilla" userId="5aeea512-860a-4252-a1ad-6ffd886bd921" providerId="ADAL" clId="{39BCF8BC-1C89-4385-A38F-AC9B0D5A2B07}" dt="2022-12-02T10:55:21.358" v="5254" actId="1076"/>
          <ac:spMkLst>
            <pc:docMk/>
            <pc:sldMk cId="146992721" sldId="275"/>
            <ac:spMk id="53" creationId="{A115D760-ADF1-1A9A-BC13-D33873D721CB}"/>
          </ac:spMkLst>
        </pc:spChg>
        <pc:spChg chg="mod">
          <ac:chgData name="Celia Doñoro Arenilla" userId="5aeea512-860a-4252-a1ad-6ffd886bd921" providerId="ADAL" clId="{39BCF8BC-1C89-4385-A38F-AC9B0D5A2B07}" dt="2022-12-02T10:55:21.358" v="5254" actId="1076"/>
          <ac:spMkLst>
            <pc:docMk/>
            <pc:sldMk cId="146992721" sldId="275"/>
            <ac:spMk id="54" creationId="{F91ACAB0-5F67-1CE3-71B0-7A9496DD887C}"/>
          </ac:spMkLst>
        </pc:spChg>
        <pc:picChg chg="mod">
          <ac:chgData name="Celia Doñoro Arenilla" userId="5aeea512-860a-4252-a1ad-6ffd886bd921" providerId="ADAL" clId="{39BCF8BC-1C89-4385-A38F-AC9B0D5A2B07}" dt="2022-12-02T10:46:43.094" v="4793" actId="1076"/>
          <ac:picMkLst>
            <pc:docMk/>
            <pc:sldMk cId="146992721" sldId="275"/>
            <ac:picMk id="19" creationId="{52284AC3-7C61-EA3D-71FC-1F90855B8483}"/>
          </ac:picMkLst>
        </pc:picChg>
        <pc:picChg chg="mod">
          <ac:chgData name="Celia Doñoro Arenilla" userId="5aeea512-860a-4252-a1ad-6ffd886bd921" providerId="ADAL" clId="{39BCF8BC-1C89-4385-A38F-AC9B0D5A2B07}" dt="2022-12-12T11:26:58.137" v="5292" actId="1076"/>
          <ac:picMkLst>
            <pc:docMk/>
            <pc:sldMk cId="146992721" sldId="275"/>
            <ac:picMk id="23" creationId="{A1D9BA68-3CC3-1F3B-5D00-216ED1714034}"/>
          </ac:picMkLst>
        </pc:picChg>
        <pc:picChg chg="mod">
          <ac:chgData name="Celia Doñoro Arenilla" userId="5aeea512-860a-4252-a1ad-6ffd886bd921" providerId="ADAL" clId="{39BCF8BC-1C89-4385-A38F-AC9B0D5A2B07}" dt="2022-12-02T10:42:27.094" v="4476" actId="1076"/>
          <ac:picMkLst>
            <pc:docMk/>
            <pc:sldMk cId="146992721" sldId="275"/>
            <ac:picMk id="24" creationId="{9B9FA99E-1431-635F-E6AC-9C2543FDCB84}"/>
          </ac:picMkLst>
        </pc:picChg>
        <pc:picChg chg="mod">
          <ac:chgData name="Celia Doñoro Arenilla" userId="5aeea512-860a-4252-a1ad-6ffd886bd921" providerId="ADAL" clId="{39BCF8BC-1C89-4385-A38F-AC9B0D5A2B07}" dt="2022-12-02T10:56:23.037" v="5260" actId="1076"/>
          <ac:picMkLst>
            <pc:docMk/>
            <pc:sldMk cId="146992721" sldId="275"/>
            <ac:picMk id="38" creationId="{644E4643-C8C6-8A8F-F18F-0B2CA77BB3AF}"/>
          </ac:picMkLst>
        </pc:picChg>
        <pc:picChg chg="mod">
          <ac:chgData name="Celia Doñoro Arenilla" userId="5aeea512-860a-4252-a1ad-6ffd886bd921" providerId="ADAL" clId="{39BCF8BC-1C89-4385-A38F-AC9B0D5A2B07}" dt="2022-12-02T10:55:21.358" v="5254" actId="1076"/>
          <ac:picMkLst>
            <pc:docMk/>
            <pc:sldMk cId="146992721" sldId="275"/>
            <ac:picMk id="52" creationId="{DB636CE2-A652-3F84-8E1F-8B0AD728F96C}"/>
          </ac:picMkLst>
        </pc:picChg>
        <pc:picChg chg="mod">
          <ac:chgData name="Celia Doñoro Arenilla" userId="5aeea512-860a-4252-a1ad-6ffd886bd921" providerId="ADAL" clId="{39BCF8BC-1C89-4385-A38F-AC9B0D5A2B07}" dt="2022-12-02T10:56:05.246" v="5256" actId="1076"/>
          <ac:picMkLst>
            <pc:docMk/>
            <pc:sldMk cId="146992721" sldId="275"/>
            <ac:picMk id="55" creationId="{FC1118BD-0731-859A-BFBA-0AB335941819}"/>
          </ac:picMkLst>
        </pc:picChg>
      </pc:sldChg>
      <pc:sldChg chg="add del">
        <pc:chgData name="Celia Doñoro Arenilla" userId="5aeea512-860a-4252-a1ad-6ffd886bd921" providerId="ADAL" clId="{39BCF8BC-1C89-4385-A38F-AC9B0D5A2B07}" dt="2022-12-02T10:38:19.644" v="4396" actId="2890"/>
        <pc:sldMkLst>
          <pc:docMk/>
          <pc:sldMk cId="3141208809" sldId="275"/>
        </pc:sldMkLst>
      </pc:sldChg>
      <pc:sldMasterChg chg="delSldLayout">
        <pc:chgData name="Celia Doñoro Arenilla" userId="5aeea512-860a-4252-a1ad-6ffd886bd921" providerId="ADAL" clId="{39BCF8BC-1C89-4385-A38F-AC9B0D5A2B07}" dt="2022-12-02T10:21:02.591" v="3853" actId="47"/>
        <pc:sldMasterMkLst>
          <pc:docMk/>
          <pc:sldMasterMk cId="3947907184" sldId="2147483648"/>
        </pc:sldMasterMkLst>
        <pc:sldLayoutChg chg="del">
          <pc:chgData name="Celia Doñoro Arenilla" userId="5aeea512-860a-4252-a1ad-6ffd886bd921" providerId="ADAL" clId="{39BCF8BC-1C89-4385-A38F-AC9B0D5A2B07}" dt="2022-12-02T09:37:09.404" v="2415" actId="2696"/>
          <pc:sldLayoutMkLst>
            <pc:docMk/>
            <pc:sldMasterMk cId="3947907184" sldId="2147483648"/>
            <pc:sldLayoutMk cId="3314768915" sldId="2147483660"/>
          </pc:sldLayoutMkLst>
        </pc:sldLayoutChg>
        <pc:sldLayoutChg chg="del">
          <pc:chgData name="Celia Doñoro Arenilla" userId="5aeea512-860a-4252-a1ad-6ffd886bd921" providerId="ADAL" clId="{39BCF8BC-1C89-4385-A38F-AC9B0D5A2B07}" dt="2022-12-02T10:21:02.591" v="3853" actId="47"/>
          <pc:sldLayoutMkLst>
            <pc:docMk/>
            <pc:sldMasterMk cId="3947907184" sldId="2147483648"/>
            <pc:sldLayoutMk cId="2551064889" sldId="2147483661"/>
          </pc:sldLayoutMkLst>
        </pc:sldLayoutChg>
      </pc:sldMasterChg>
    </pc:docChg>
  </pc:docChgLst>
  <pc:docChgLst>
    <pc:chgData name="Celia Doñoro Arenilla" userId="5aeea512-860a-4252-a1ad-6ffd886bd921" providerId="ADAL" clId="{D7B54DA9-B048-458A-9602-4DE21ED0510C}"/>
    <pc:docChg chg="modSld">
      <pc:chgData name="Celia Doñoro Arenilla" userId="5aeea512-860a-4252-a1ad-6ffd886bd921" providerId="ADAL" clId="{D7B54DA9-B048-458A-9602-4DE21ED0510C}" dt="2021-11-08T10:26:17.454" v="20" actId="20577"/>
      <pc:docMkLst>
        <pc:docMk/>
      </pc:docMkLst>
      <pc:sldChg chg="modSp mod">
        <pc:chgData name="Celia Doñoro Arenilla" userId="5aeea512-860a-4252-a1ad-6ffd886bd921" providerId="ADAL" clId="{D7B54DA9-B048-458A-9602-4DE21ED0510C}" dt="2021-11-08T10:26:17.454" v="20" actId="20577"/>
        <pc:sldMkLst>
          <pc:docMk/>
          <pc:sldMk cId="1018687066" sldId="256"/>
        </pc:sldMkLst>
        <pc:spChg chg="mod">
          <ac:chgData name="Celia Doñoro Arenilla" userId="5aeea512-860a-4252-a1ad-6ffd886bd921" providerId="ADAL" clId="{D7B54DA9-B048-458A-9602-4DE21ED0510C}" dt="2021-11-08T10:26:17.454" v="20" actId="20577"/>
          <ac:spMkLst>
            <pc:docMk/>
            <pc:sldMk cId="1018687066" sldId="256"/>
            <ac:spMk id="18" creationId="{A7188113-388B-4E0A-B229-A6E4EDFA952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708A38-D040-4847-A4A3-2177DE2AC9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F3A468C-FFBA-450B-951F-9859A7CBA8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AD2082-06D8-4FEA-972C-3585DAB50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C24D-FF4E-4D19-A868-A0055152CFFA}" type="datetimeFigureOut">
              <a:rPr lang="es-ES" smtClean="0"/>
              <a:t>12/12/2022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C3FFC5-2D43-40B6-88C9-0DF568511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2BFA27-0B87-435C-87EF-DCABED093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1E3C-F362-4F52-80FF-92F0F57B9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1556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F209B9-E60D-4019-878F-3C47A2BCD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A44B447-B189-4773-BD3D-17B01A162D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F19F50-8EC5-4D9F-8826-856592B38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C24D-FF4E-4D19-A868-A0055152CFFA}" type="datetimeFigureOut">
              <a:rPr lang="es-ES" smtClean="0"/>
              <a:t>12/12/2022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CCEFFE-D091-4E40-A97B-025C404E7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94EB89-DBC8-4DC3-BE3F-FF596B87A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1E3C-F362-4F52-80FF-92F0F57B9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8939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AC9CD87-A6DD-464C-8DDC-A92845D77C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86CE00A-C730-4894-9001-803C27C267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B33DDC-062C-4D84-968E-1B974C4BC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C24D-FF4E-4D19-A868-A0055152CFFA}" type="datetimeFigureOut">
              <a:rPr lang="es-ES" smtClean="0"/>
              <a:t>12/12/2022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196715-DA39-47E9-8781-9BDC809A5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EC6A88-E2FE-484E-AB2B-23DBAF8DC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1E3C-F362-4F52-80FF-92F0F57B9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6267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ág. Interior Texto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QS-Corp-PPT-Corpo-pg21-Jul21.png" descr="QS-Corp-PPT-Corpo-pg21-Jul21.png">
            <a:extLst>
              <a:ext uri="{FF2B5EF4-FFF2-40B4-BE49-F238E27FC236}">
                <a16:creationId xmlns:a16="http://schemas.microsoft.com/office/drawing/2014/main" id="{797AFE3D-AF0D-5646-A62B-E70598C686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794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Imagen" descr="Imagen">
            <a:extLst>
              <a:ext uri="{FF2B5EF4-FFF2-40B4-BE49-F238E27FC236}">
                <a16:creationId xmlns:a16="http://schemas.microsoft.com/office/drawing/2014/main" id="{DAC8E5F4-F6B9-7144-9EA9-E4A7B0CAE5F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32995"/>
            <a:ext cx="12192794" cy="7735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n" descr="Imagen">
            <a:extLst>
              <a:ext uri="{FF2B5EF4-FFF2-40B4-BE49-F238E27FC236}">
                <a16:creationId xmlns:a16="http://schemas.microsoft.com/office/drawing/2014/main" id="{8FDC166F-5F8B-0348-85CD-A4233C39A5C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6848" y="361068"/>
            <a:ext cx="1536248" cy="31745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747902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1C89E4-0256-4AB2-A6C0-F9B615F10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E7A936-516F-4BDC-8FE7-E5396C79A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862055-2D3E-43B5-971E-0D54341CD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C24D-FF4E-4D19-A868-A0055152CFFA}" type="datetimeFigureOut">
              <a:rPr lang="es-ES" smtClean="0"/>
              <a:t>12/12/2022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F46F2C-2A1D-49EF-886A-4D4FBB6C2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94FD83-3349-4CEE-AFFF-B848F7E9B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1E3C-F362-4F52-80FF-92F0F57B9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598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F53042-BC08-45E8-96BD-84522C4CD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ADB1B1-C3BF-4FB5-9EBB-182D4549A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38BAFC-3B41-40F1-A53D-3785145F8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C24D-FF4E-4D19-A868-A0055152CFFA}" type="datetimeFigureOut">
              <a:rPr lang="es-ES" smtClean="0"/>
              <a:t>12/12/2022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DF35EC-9CDC-4438-89B4-33C483BA4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3B9E4B-7E7E-46B0-9F68-1C6992A5A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1E3C-F362-4F52-80FF-92F0F57B9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738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269141-E79D-44EB-97A4-FE92F8B5E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CC0B0-4578-48D3-95F3-9BD44B23AE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9EAB998-91D0-4473-AF14-4E16561B6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0C92DC-4DE1-4F8C-B41A-A2C71C8BA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C24D-FF4E-4D19-A868-A0055152CFFA}" type="datetimeFigureOut">
              <a:rPr lang="es-ES" smtClean="0"/>
              <a:t>12/12/2022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E1A3533-2878-424A-ADBC-E63B154FC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519DF45-2887-468E-A247-C5F58C0FE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1E3C-F362-4F52-80FF-92F0F57B9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0375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C5F813-E301-4175-881C-DE8BDC757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453938-9A49-4119-A894-FACA8CE44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062D805-85E5-4EAB-A245-D993AB9541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5808BAF-03EF-4444-A99E-6FCF960507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C37FFFF-21D9-4C2F-AC34-4F72CE02E3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A50485C-D6A2-4FA2-A83A-76B67A765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C24D-FF4E-4D19-A868-A0055152CFFA}" type="datetimeFigureOut">
              <a:rPr lang="es-ES" smtClean="0"/>
              <a:t>12/12/2022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97EDA07-63B9-4D5F-8C6E-6D388F725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ABC057E-B633-4664-AFDE-5ECDCC21B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1E3C-F362-4F52-80FF-92F0F57B9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855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B7D410-0AAE-41FC-91EA-53A1A6FDF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FE03DA3-1098-44B0-9685-69B0C950D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C24D-FF4E-4D19-A868-A0055152CFFA}" type="datetimeFigureOut">
              <a:rPr lang="es-ES" smtClean="0"/>
              <a:t>12/12/2022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5B9E987-A9A5-40FF-BDF4-0350CA478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1A75D3E-5E4C-483F-8B86-10CEE3D2F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1E3C-F362-4F52-80FF-92F0F57B9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587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561DD56-3E64-4D32-B41B-ED6C5DFA8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C24D-FF4E-4D19-A868-A0055152CFFA}" type="datetimeFigureOut">
              <a:rPr lang="es-ES" smtClean="0"/>
              <a:t>12/12/2022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BD38F8B-7224-4EF7-BCB3-37F0C75BD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CE4C5A6-22C0-45C6-980F-61FC80883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1E3C-F362-4F52-80FF-92F0F57B9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4831BC-9D60-453D-BF36-FF8356232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C14977-3B30-4425-BFDF-308EC3376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5E2D2C7-309F-4521-81CA-AACD710036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26939B7-32E8-458E-A917-E09D98512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C24D-FF4E-4D19-A868-A0055152CFFA}" type="datetimeFigureOut">
              <a:rPr lang="es-ES" smtClean="0"/>
              <a:t>12/12/2022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2E283D1-82F5-4C81-B548-5C08F06DA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1206D5C-5C43-4B18-A2EA-D4309CEC1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1E3C-F362-4F52-80FF-92F0F57B9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4489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2F5C8A-B352-4146-AD9C-1C811DB8D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2CB072D-2279-45EF-9919-91D065DB04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A1ACF2-1205-4855-ACD5-FB77A17CF2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6198215-C119-4002-B687-92C0E805D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C24D-FF4E-4D19-A868-A0055152CFFA}" type="datetimeFigureOut">
              <a:rPr lang="es-ES" smtClean="0"/>
              <a:t>12/12/2022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9FFD613-E3C5-4C7C-9836-D35071703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FEDC22F-8D58-411C-B57C-399F8ADA1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1E3C-F362-4F52-80FF-92F0F57B9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4657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9F4276B-FB44-4664-ACA3-F3FC058B1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A4B8A2-FCA9-49EF-84A8-BB2AC1EF89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3E78CF-547F-435B-B820-3FE880AEA4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AC24D-FF4E-4D19-A868-A0055152CFFA}" type="datetimeFigureOut">
              <a:rPr lang="es-ES" smtClean="0"/>
              <a:t>12/12/2022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10F459-BA4D-43C1-90B8-87294288C6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C31B06-0098-437D-9A83-FE31BB3B36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91E3C-F362-4F52-80FF-92F0F57B9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7907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" descr="Imagen">
            <a:extLst>
              <a:ext uri="{FF2B5EF4-FFF2-40B4-BE49-F238E27FC236}">
                <a16:creationId xmlns:a16="http://schemas.microsoft.com/office/drawing/2014/main" id="{A1D9BA68-3CC3-1F3B-5D00-216ED171403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335" y="1579275"/>
            <a:ext cx="2040632" cy="2208132"/>
          </a:xfrm>
          <a:prstGeom prst="rect">
            <a:avLst/>
          </a:prstGeom>
          <a:ln w="12700">
            <a:miter lim="400000"/>
          </a:ln>
        </p:spPr>
      </p:pic>
      <p:pic>
        <p:nvPicPr>
          <p:cNvPr id="24" name="Imagen" descr="Imagen">
            <a:extLst>
              <a:ext uri="{FF2B5EF4-FFF2-40B4-BE49-F238E27FC236}">
                <a16:creationId xmlns:a16="http://schemas.microsoft.com/office/drawing/2014/main" id="{9B9FA99E-1431-635F-E6AC-9C2543FDCB8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6623" y="1632024"/>
            <a:ext cx="2049121" cy="2151412"/>
          </a:xfrm>
          <a:prstGeom prst="rect">
            <a:avLst/>
          </a:prstGeom>
          <a:ln w="12700">
            <a:miter lim="400000"/>
          </a:ln>
        </p:spPr>
      </p:pic>
      <p:pic>
        <p:nvPicPr>
          <p:cNvPr id="25" name="Imagen" descr="Imagen">
            <a:extLst>
              <a:ext uri="{FF2B5EF4-FFF2-40B4-BE49-F238E27FC236}">
                <a16:creationId xmlns:a16="http://schemas.microsoft.com/office/drawing/2014/main" id="{A9091018-2E48-8BF2-3530-E590F2F5435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9375" y="3934038"/>
            <a:ext cx="2162882" cy="2340417"/>
          </a:xfrm>
          <a:prstGeom prst="rect">
            <a:avLst/>
          </a:prstGeom>
          <a:ln w="12700">
            <a:miter lim="400000"/>
          </a:ln>
        </p:spPr>
      </p:pic>
      <p:pic>
        <p:nvPicPr>
          <p:cNvPr id="26" name="Imagen" descr="Imagen">
            <a:extLst>
              <a:ext uri="{FF2B5EF4-FFF2-40B4-BE49-F238E27FC236}">
                <a16:creationId xmlns:a16="http://schemas.microsoft.com/office/drawing/2014/main" id="{2CF03B67-F303-97A9-E5E6-42B75A5E320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36144" y="3958883"/>
            <a:ext cx="2163180" cy="2340739"/>
          </a:xfrm>
          <a:prstGeom prst="rect">
            <a:avLst/>
          </a:prstGeom>
          <a:ln w="12700">
            <a:miter lim="400000"/>
          </a:ln>
        </p:spPr>
      </p:pic>
      <p:sp>
        <p:nvSpPr>
          <p:cNvPr id="27" name="1">
            <a:extLst>
              <a:ext uri="{FF2B5EF4-FFF2-40B4-BE49-F238E27FC236}">
                <a16:creationId xmlns:a16="http://schemas.microsoft.com/office/drawing/2014/main" id="{37A08DE2-C2CF-A5A1-8289-CB5B4474946C}"/>
              </a:ext>
            </a:extLst>
          </p:cNvPr>
          <p:cNvSpPr txBox="1"/>
          <p:nvPr/>
        </p:nvSpPr>
        <p:spPr>
          <a:xfrm>
            <a:off x="1578839" y="1486805"/>
            <a:ext cx="230832" cy="588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>
              <a:lnSpc>
                <a:spcPct val="140000"/>
              </a:lnSpc>
              <a:defRPr sz="5500" b="0">
                <a:solidFill>
                  <a:srgbClr val="00B2A9"/>
                </a:solidFill>
                <a:latin typeface="Neo Sans"/>
                <a:ea typeface="Neo Sans"/>
                <a:cs typeface="Neo Sans"/>
                <a:sym typeface="Neo Sans"/>
              </a:defRPr>
            </a:lvl1pPr>
          </a:lstStyle>
          <a:p>
            <a:r>
              <a:rPr sz="2750" dirty="0">
                <a:solidFill>
                  <a:srgbClr val="00BEB8"/>
                </a:solidFill>
              </a:rPr>
              <a:t>1</a:t>
            </a:r>
          </a:p>
        </p:txBody>
      </p:sp>
      <p:sp>
        <p:nvSpPr>
          <p:cNvPr id="28" name="2">
            <a:extLst>
              <a:ext uri="{FF2B5EF4-FFF2-40B4-BE49-F238E27FC236}">
                <a16:creationId xmlns:a16="http://schemas.microsoft.com/office/drawing/2014/main" id="{6D7CB197-D4D7-42D0-47B2-411BC0C06B3F}"/>
              </a:ext>
            </a:extLst>
          </p:cNvPr>
          <p:cNvSpPr txBox="1"/>
          <p:nvPr/>
        </p:nvSpPr>
        <p:spPr>
          <a:xfrm>
            <a:off x="7258860" y="1522966"/>
            <a:ext cx="230832" cy="588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>
              <a:lnSpc>
                <a:spcPct val="140000"/>
              </a:lnSpc>
              <a:defRPr sz="5500" b="0">
                <a:solidFill>
                  <a:srgbClr val="00B2A9"/>
                </a:solidFill>
                <a:latin typeface="Neo Sans"/>
                <a:ea typeface="Neo Sans"/>
                <a:cs typeface="Neo Sans"/>
                <a:sym typeface="Neo Sans"/>
              </a:defRPr>
            </a:lvl1pPr>
          </a:lstStyle>
          <a:p>
            <a:r>
              <a:rPr sz="2750" dirty="0">
                <a:solidFill>
                  <a:srgbClr val="00BEB8"/>
                </a:solidFill>
              </a:rPr>
              <a:t>2</a:t>
            </a:r>
          </a:p>
        </p:txBody>
      </p:sp>
      <p:sp>
        <p:nvSpPr>
          <p:cNvPr id="29" name="3">
            <a:extLst>
              <a:ext uri="{FF2B5EF4-FFF2-40B4-BE49-F238E27FC236}">
                <a16:creationId xmlns:a16="http://schemas.microsoft.com/office/drawing/2014/main" id="{F22CD096-F5F0-7071-70BD-E99321357FB6}"/>
              </a:ext>
            </a:extLst>
          </p:cNvPr>
          <p:cNvSpPr txBox="1"/>
          <p:nvPr/>
        </p:nvSpPr>
        <p:spPr>
          <a:xfrm>
            <a:off x="1650371" y="3906090"/>
            <a:ext cx="230832" cy="588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lnSpc>
                <a:spcPct val="140000"/>
              </a:lnSpc>
              <a:defRPr sz="5500" b="0">
                <a:solidFill>
                  <a:srgbClr val="00B2A9"/>
                </a:solidFill>
                <a:latin typeface="Neo Sans"/>
                <a:ea typeface="Neo Sans"/>
                <a:cs typeface="Neo Sans"/>
                <a:sym typeface="Neo Sans"/>
              </a:defRPr>
            </a:lvl1pPr>
          </a:lstStyle>
          <a:p>
            <a:r>
              <a:rPr sz="2750" dirty="0">
                <a:solidFill>
                  <a:srgbClr val="00BEB8"/>
                </a:solidFill>
              </a:rPr>
              <a:t>3</a:t>
            </a:r>
          </a:p>
        </p:txBody>
      </p:sp>
      <p:sp>
        <p:nvSpPr>
          <p:cNvPr id="30" name="4">
            <a:extLst>
              <a:ext uri="{FF2B5EF4-FFF2-40B4-BE49-F238E27FC236}">
                <a16:creationId xmlns:a16="http://schemas.microsoft.com/office/drawing/2014/main" id="{B2312CD8-59FA-42A7-4FDE-7BF4CDE795D1}"/>
              </a:ext>
            </a:extLst>
          </p:cNvPr>
          <p:cNvSpPr txBox="1"/>
          <p:nvPr/>
        </p:nvSpPr>
        <p:spPr>
          <a:xfrm>
            <a:off x="5283360" y="4004123"/>
            <a:ext cx="301140" cy="588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lnSpc>
                <a:spcPct val="140000"/>
              </a:lnSpc>
              <a:defRPr sz="5500" b="0">
                <a:solidFill>
                  <a:srgbClr val="00B2A9"/>
                </a:solidFill>
                <a:latin typeface="Neo Sans"/>
                <a:ea typeface="Neo Sans"/>
                <a:cs typeface="Neo Sans"/>
                <a:sym typeface="Neo Sans"/>
              </a:defRPr>
            </a:lvl1pPr>
          </a:lstStyle>
          <a:p>
            <a:r>
              <a:rPr sz="2750" dirty="0">
                <a:solidFill>
                  <a:srgbClr val="00BEB8"/>
                </a:solidFill>
              </a:rPr>
              <a:t>4</a:t>
            </a:r>
          </a:p>
        </p:txBody>
      </p:sp>
      <p:sp>
        <p:nvSpPr>
          <p:cNvPr id="31" name="Avanzando hacia…">
            <a:extLst>
              <a:ext uri="{FF2B5EF4-FFF2-40B4-BE49-F238E27FC236}">
                <a16:creationId xmlns:a16="http://schemas.microsoft.com/office/drawing/2014/main" id="{2A44565F-5E0D-AB6E-0869-6EF980CF4363}"/>
              </a:ext>
            </a:extLst>
          </p:cNvPr>
          <p:cNvSpPr txBox="1"/>
          <p:nvPr/>
        </p:nvSpPr>
        <p:spPr>
          <a:xfrm>
            <a:off x="880844" y="2318837"/>
            <a:ext cx="1476462" cy="12182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 marL="171450" indent="-171450">
              <a:lnSpc>
                <a:spcPts val="1285"/>
              </a:lnSpc>
              <a:buClr>
                <a:srgbClr val="00B2A9"/>
              </a:buClr>
              <a:buFont typeface="Arial" panose="020B0604020202020204" pitchFamily="34" charset="0"/>
              <a:buChar char="•"/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100" dirty="0">
                <a:solidFill>
                  <a:srgbClr val="5D6267"/>
                </a:solidFill>
              </a:rPr>
              <a:t>Realiza </a:t>
            </a:r>
            <a:r>
              <a:rPr lang="es-ES" sz="1050" b="1" dirty="0">
                <a:solidFill>
                  <a:srgbClr val="00BEB8"/>
                </a:solidFill>
              </a:rPr>
              <a:t>petición </a:t>
            </a:r>
            <a:r>
              <a:rPr lang="es-ES" sz="1100" dirty="0">
                <a:solidFill>
                  <a:srgbClr val="5D6267"/>
                </a:solidFill>
              </a:rPr>
              <a:t>desde Casiopea.</a:t>
            </a:r>
          </a:p>
          <a:p>
            <a:pPr marL="171450" indent="-171450">
              <a:lnSpc>
                <a:spcPts val="1285"/>
              </a:lnSpc>
              <a:buClr>
                <a:srgbClr val="00B2A9"/>
              </a:buClr>
              <a:buFont typeface="Arial" panose="020B0604020202020204" pitchFamily="34" charset="0"/>
              <a:buChar char="•"/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100" dirty="0">
                <a:solidFill>
                  <a:srgbClr val="5D6267"/>
                </a:solidFill>
              </a:rPr>
              <a:t>Selecciona </a:t>
            </a:r>
            <a:r>
              <a:rPr lang="es-ES" sz="1050" b="1" dirty="0">
                <a:solidFill>
                  <a:srgbClr val="00BEB8"/>
                </a:solidFill>
              </a:rPr>
              <a:t>prestación </a:t>
            </a:r>
            <a:r>
              <a:rPr lang="es-ES" sz="1100" dirty="0">
                <a:solidFill>
                  <a:srgbClr val="5D6267"/>
                </a:solidFill>
              </a:rPr>
              <a:t>acorde a la muestra.</a:t>
            </a:r>
          </a:p>
          <a:p>
            <a:pPr>
              <a:lnSpc>
                <a:spcPts val="1285"/>
              </a:lnSpc>
              <a:buClr>
                <a:srgbClr val="00B2A9"/>
              </a:buClr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100" dirty="0">
                <a:solidFill>
                  <a:srgbClr val="5D6267"/>
                </a:solidFill>
              </a:rPr>
              <a:t>** Solicitar también las muestras futuras ej. Citología orina</a:t>
            </a:r>
          </a:p>
        </p:txBody>
      </p:sp>
      <p:sp>
        <p:nvSpPr>
          <p:cNvPr id="32" name="Avanzando hacia…">
            <a:extLst>
              <a:ext uri="{FF2B5EF4-FFF2-40B4-BE49-F238E27FC236}">
                <a16:creationId xmlns:a16="http://schemas.microsoft.com/office/drawing/2014/main" id="{1328C492-E49A-77D4-2F2B-EE03A59CAE99}"/>
              </a:ext>
            </a:extLst>
          </p:cNvPr>
          <p:cNvSpPr txBox="1"/>
          <p:nvPr/>
        </p:nvSpPr>
        <p:spPr>
          <a:xfrm>
            <a:off x="6627304" y="2309864"/>
            <a:ext cx="1409350" cy="8848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>
            <a:defPPr>
              <a:defRPr lang="es-ES"/>
            </a:defPPr>
            <a:lvl1pPr marL="171450" indent="-171450">
              <a:lnSpc>
                <a:spcPts val="1285"/>
              </a:lnSpc>
              <a:buClr>
                <a:srgbClr val="00B2A9"/>
              </a:buClr>
              <a:buFont typeface="Arial" panose="020B0604020202020204" pitchFamily="34" charset="0"/>
              <a:buChar char="•"/>
              <a:defRPr sz="1100" b="0">
                <a:solidFill>
                  <a:srgbClr val="5D6267"/>
                </a:solidFill>
                <a:latin typeface="Calibri Light"/>
                <a:ea typeface="Calibri Light"/>
                <a:cs typeface="Calibri Light"/>
              </a:defRPr>
            </a:lvl1pPr>
          </a:lstStyle>
          <a:p>
            <a:r>
              <a:rPr lang="es-ES" dirty="0"/>
              <a:t>Cumplimenta los </a:t>
            </a:r>
            <a:r>
              <a:rPr lang="es-ES" b="1" dirty="0">
                <a:solidFill>
                  <a:srgbClr val="00BEB8"/>
                </a:solidFill>
              </a:rPr>
              <a:t>datos adicionales</a:t>
            </a:r>
            <a:r>
              <a:rPr lang="es-ES" dirty="0"/>
              <a:t>.</a:t>
            </a:r>
          </a:p>
          <a:p>
            <a:r>
              <a:rPr lang="es-ES" b="1" dirty="0">
                <a:solidFill>
                  <a:srgbClr val="00BEB8"/>
                </a:solidFill>
              </a:rPr>
              <a:t>Imprime</a:t>
            </a:r>
            <a:r>
              <a:rPr lang="es-ES" dirty="0"/>
              <a:t> la petición.</a:t>
            </a:r>
          </a:p>
          <a:p>
            <a:r>
              <a:rPr lang="es-ES" dirty="0"/>
              <a:t>Rellena </a:t>
            </a:r>
            <a:r>
              <a:rPr lang="es-ES" b="1" dirty="0">
                <a:solidFill>
                  <a:srgbClr val="00BEB8"/>
                </a:solidFill>
              </a:rPr>
              <a:t>volante compañía</a:t>
            </a:r>
            <a:r>
              <a:rPr lang="es-ES" dirty="0"/>
              <a:t>.</a:t>
            </a:r>
          </a:p>
        </p:txBody>
      </p:sp>
      <p:sp>
        <p:nvSpPr>
          <p:cNvPr id="33" name="Avanzando hacia…">
            <a:extLst>
              <a:ext uri="{FF2B5EF4-FFF2-40B4-BE49-F238E27FC236}">
                <a16:creationId xmlns:a16="http://schemas.microsoft.com/office/drawing/2014/main" id="{14AFFB43-E655-7B4F-C975-9005A2E52806}"/>
              </a:ext>
            </a:extLst>
          </p:cNvPr>
          <p:cNvSpPr txBox="1"/>
          <p:nvPr/>
        </p:nvSpPr>
        <p:spPr>
          <a:xfrm>
            <a:off x="879523" y="4747260"/>
            <a:ext cx="1788037" cy="1212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>
              <a:lnSpc>
                <a:spcPts val="1285"/>
              </a:lnSpc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100" b="1" dirty="0">
                <a:solidFill>
                  <a:srgbClr val="00BEB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Identificación de la muestra</a:t>
            </a:r>
            <a:r>
              <a:rPr lang="es-ES" sz="1100" dirty="0">
                <a:solidFill>
                  <a:srgbClr val="00BEB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lnSpc>
                <a:spcPts val="1285"/>
              </a:lnSpc>
              <a:buFont typeface="Wingdings" panose="05000000000000000000" pitchFamily="2" charset="2"/>
              <a:buChar char="§"/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050" b="1" dirty="0">
                <a:solidFill>
                  <a:srgbClr val="5D6267"/>
                </a:solidFill>
                <a:latin typeface="Calibri Light"/>
                <a:cs typeface="Calibri Light"/>
              </a:rPr>
              <a:t>Cristal:</a:t>
            </a:r>
            <a:r>
              <a:rPr lang="es-ES" sz="1050" dirty="0">
                <a:solidFill>
                  <a:srgbClr val="5D6267"/>
                </a:solidFill>
                <a:latin typeface="Calibri Light"/>
                <a:cs typeface="Calibri Light"/>
              </a:rPr>
              <a:t> igual que actualmente.</a:t>
            </a:r>
          </a:p>
          <a:p>
            <a:pPr marL="171450" indent="-171450">
              <a:lnSpc>
                <a:spcPts val="1285"/>
              </a:lnSpc>
              <a:buFont typeface="Wingdings" panose="05000000000000000000" pitchFamily="2" charset="2"/>
              <a:buChar char="§"/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050" b="1" dirty="0">
                <a:solidFill>
                  <a:srgbClr val="5D6267"/>
                </a:solidFill>
                <a:latin typeface="Calibri Light"/>
                <a:cs typeface="Calibri Light"/>
              </a:rPr>
              <a:t>Resto envases</a:t>
            </a:r>
            <a:r>
              <a:rPr lang="es-ES" sz="1050" dirty="0">
                <a:solidFill>
                  <a:srgbClr val="5D6267"/>
                </a:solidFill>
                <a:latin typeface="Calibri Light"/>
                <a:cs typeface="Calibri Light"/>
              </a:rPr>
              <a:t>: datos paciente y </a:t>
            </a:r>
            <a:r>
              <a:rPr lang="es-ES" sz="1050" dirty="0">
                <a:solidFill>
                  <a:srgbClr val="00BEB8"/>
                </a:solidFill>
                <a:latin typeface="Calibri Light"/>
                <a:cs typeface="Calibri Light"/>
              </a:rPr>
              <a:t>código muestra.</a:t>
            </a:r>
          </a:p>
          <a:p>
            <a:pPr marL="171450" indent="-171450">
              <a:lnSpc>
                <a:spcPts val="1285"/>
              </a:lnSpc>
              <a:buFont typeface="Wingdings" panose="05000000000000000000" pitchFamily="2" charset="2"/>
              <a:buChar char="§"/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050" b="1" dirty="0">
                <a:solidFill>
                  <a:srgbClr val="5D6267"/>
                </a:solidFill>
                <a:latin typeface="Calibri Light"/>
                <a:cs typeface="Calibri Light"/>
              </a:rPr>
              <a:t>Volante petición</a:t>
            </a:r>
            <a:r>
              <a:rPr lang="es-ES" sz="1050" dirty="0">
                <a:solidFill>
                  <a:srgbClr val="00BEB8"/>
                </a:solidFill>
                <a:latin typeface="Calibri Light"/>
                <a:cs typeface="Calibri Light"/>
              </a:rPr>
              <a:t>: impreso y con código muestra</a:t>
            </a:r>
          </a:p>
        </p:txBody>
      </p:sp>
      <p:sp>
        <p:nvSpPr>
          <p:cNvPr id="34" name="Avanzando hacia…">
            <a:extLst>
              <a:ext uri="{FF2B5EF4-FFF2-40B4-BE49-F238E27FC236}">
                <a16:creationId xmlns:a16="http://schemas.microsoft.com/office/drawing/2014/main" id="{AEAD357B-38D5-3D88-27FF-FCB9D151956E}"/>
              </a:ext>
            </a:extLst>
          </p:cNvPr>
          <p:cNvSpPr txBox="1"/>
          <p:nvPr/>
        </p:nvSpPr>
        <p:spPr>
          <a:xfrm>
            <a:off x="4764949" y="4709150"/>
            <a:ext cx="1568740" cy="17184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>
              <a:lnSpc>
                <a:spcPts val="1285"/>
              </a:lnSpc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100" b="1" dirty="0">
                <a:solidFill>
                  <a:srgbClr val="00B2A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Envío de muestras</a:t>
            </a:r>
            <a:r>
              <a:rPr lang="es-ES" sz="1100" dirty="0">
                <a:solidFill>
                  <a:srgbClr val="5D626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171450" indent="-171450">
              <a:lnSpc>
                <a:spcPts val="1285"/>
              </a:lnSpc>
              <a:buFont typeface="Arial" panose="020B0604020202020204" pitchFamily="34" charset="0"/>
              <a:buChar char="•"/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050" dirty="0">
                <a:solidFill>
                  <a:srgbClr val="5D6267"/>
                </a:solidFill>
                <a:latin typeface="Calibri Light"/>
                <a:cs typeface="Calibri Light"/>
              </a:rPr>
              <a:t>Reporting on line “</a:t>
            </a:r>
            <a:r>
              <a:rPr lang="es-ES" sz="1050" dirty="0">
                <a:solidFill>
                  <a:srgbClr val="00B2A9"/>
                </a:solidFill>
                <a:latin typeface="Calibri Light"/>
                <a:cs typeface="Calibri Light"/>
              </a:rPr>
              <a:t>peticiones de anatomía patológica general</a:t>
            </a:r>
            <a:r>
              <a:rPr lang="es-ES" sz="1050" dirty="0">
                <a:solidFill>
                  <a:srgbClr val="5D6267"/>
                </a:solidFill>
                <a:latin typeface="Calibri Light"/>
                <a:cs typeface="Calibri Light"/>
              </a:rPr>
              <a:t>” impreso (usar filtros).</a:t>
            </a:r>
          </a:p>
          <a:p>
            <a:pPr marL="171450" indent="-171450">
              <a:lnSpc>
                <a:spcPts val="1285"/>
              </a:lnSpc>
              <a:buFont typeface="Arial" panose="020B0604020202020204" pitchFamily="34" charset="0"/>
              <a:buChar char="•"/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050" dirty="0">
                <a:solidFill>
                  <a:srgbClr val="5D6267"/>
                </a:solidFill>
                <a:latin typeface="Calibri Light"/>
                <a:cs typeface="Calibri Light"/>
              </a:rPr>
              <a:t>Muestras </a:t>
            </a:r>
          </a:p>
          <a:p>
            <a:pPr marL="171450" indent="-171450">
              <a:lnSpc>
                <a:spcPts val="1285"/>
              </a:lnSpc>
              <a:buFont typeface="Arial" panose="020B0604020202020204" pitchFamily="34" charset="0"/>
              <a:buChar char="•"/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050" dirty="0">
                <a:solidFill>
                  <a:srgbClr val="5D6267"/>
                </a:solidFill>
                <a:latin typeface="Calibri Light"/>
                <a:cs typeface="Calibri Light"/>
              </a:rPr>
              <a:t>Códigos de muestra sobrantes.</a:t>
            </a:r>
          </a:p>
          <a:p>
            <a:pPr>
              <a:lnSpc>
                <a:spcPts val="1285"/>
              </a:lnSpc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s-ES" sz="1050" dirty="0">
              <a:solidFill>
                <a:srgbClr val="5D6267"/>
              </a:solidFill>
              <a:latin typeface="Calibri Light"/>
              <a:cs typeface="Calibri Light"/>
            </a:endParaRPr>
          </a:p>
          <a:p>
            <a:pPr marL="171450" indent="-171450">
              <a:lnSpc>
                <a:spcPts val="1285"/>
              </a:lnSpc>
              <a:buFont typeface="Wingdings" panose="05000000000000000000" pitchFamily="2" charset="2"/>
              <a:buChar char="§"/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s-ES" sz="1100" dirty="0">
              <a:solidFill>
                <a:srgbClr val="00BEB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Marcador de título 1">
            <a:extLst>
              <a:ext uri="{FF2B5EF4-FFF2-40B4-BE49-F238E27FC236}">
                <a16:creationId xmlns:a16="http://schemas.microsoft.com/office/drawing/2014/main" id="{8B99925D-1BAD-1554-1046-C3BC2FF99709}"/>
              </a:ext>
            </a:extLst>
          </p:cNvPr>
          <p:cNvSpPr txBox="1">
            <a:spLocks/>
          </p:cNvSpPr>
          <p:nvPr/>
        </p:nvSpPr>
        <p:spPr>
          <a:xfrm>
            <a:off x="575993" y="917437"/>
            <a:ext cx="3008242" cy="523133"/>
          </a:xfrm>
          <a:prstGeom prst="rect">
            <a:avLst/>
          </a:prstGeom>
        </p:spPr>
        <p:txBody>
          <a:bodyPr vert="horz" lIns="45720" tIns="22860" rIns="45720" bIns="2286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12750" hangingPunct="0">
              <a:lnSpc>
                <a:spcPct val="100000"/>
              </a:lnSpc>
              <a:spcBef>
                <a:spcPts val="0"/>
              </a:spcBef>
              <a:defRPr/>
            </a:pPr>
            <a:r>
              <a:rPr lang="es-ES" sz="2200" kern="0" dirty="0">
                <a:solidFill>
                  <a:srgbClr val="5D6267"/>
                </a:solidFill>
                <a:latin typeface="Neo Sans W1G" panose="020B0504030504040204" pitchFamily="34" charset="0"/>
                <a:sym typeface="Helvetica Neue"/>
              </a:rPr>
              <a:t>Circuito </a:t>
            </a:r>
            <a:r>
              <a:rPr lang="es-ES" sz="2200" kern="0" dirty="0">
                <a:solidFill>
                  <a:srgbClr val="E03E52"/>
                </a:solidFill>
                <a:latin typeface="Neo Sans W1G" panose="020B0504030504040204" pitchFamily="34" charset="0"/>
                <a:sym typeface="Helvetica Neue"/>
              </a:rPr>
              <a:t>CEX</a:t>
            </a:r>
            <a:r>
              <a:rPr lang="es-ES" sz="2200" kern="0" dirty="0">
                <a:solidFill>
                  <a:srgbClr val="5D6267"/>
                </a:solidFill>
                <a:latin typeface="Neo Sans W1G" panose="020B0504030504040204" pitchFamily="34" charset="0"/>
                <a:sym typeface="Helvetica Neue"/>
              </a:rPr>
              <a:t> Anatomía Patológica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5234B9FC-6C1C-6B94-93AA-003298B143C0}"/>
              </a:ext>
            </a:extLst>
          </p:cNvPr>
          <p:cNvCxnSpPr>
            <a:cxnSpLocks/>
          </p:cNvCxnSpPr>
          <p:nvPr/>
        </p:nvCxnSpPr>
        <p:spPr>
          <a:xfrm flipV="1">
            <a:off x="391470" y="917437"/>
            <a:ext cx="0" cy="439485"/>
          </a:xfrm>
          <a:prstGeom prst="line">
            <a:avLst/>
          </a:prstGeom>
          <a:noFill/>
          <a:ln w="44450" cap="flat">
            <a:solidFill>
              <a:srgbClr val="00BEB8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38" name="Imagen 37">
            <a:extLst>
              <a:ext uri="{FF2B5EF4-FFF2-40B4-BE49-F238E27FC236}">
                <a16:creationId xmlns:a16="http://schemas.microsoft.com/office/drawing/2014/main" id="{644E4643-C8C6-8A8F-F18F-0B2CA77BB3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4260" y="1820052"/>
            <a:ext cx="3816024" cy="16339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9" name="Imagen 38">
            <a:extLst>
              <a:ext uri="{FF2B5EF4-FFF2-40B4-BE49-F238E27FC236}">
                <a16:creationId xmlns:a16="http://schemas.microsoft.com/office/drawing/2014/main" id="{1AEA4E98-53CB-48A8-3D6A-CE85726629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8156" y="1817341"/>
            <a:ext cx="3766019" cy="16446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0" name="Imagen" descr="Imagen">
            <a:extLst>
              <a:ext uri="{FF2B5EF4-FFF2-40B4-BE49-F238E27FC236}">
                <a16:creationId xmlns:a16="http://schemas.microsoft.com/office/drawing/2014/main" id="{F4430F7E-4D2F-9763-E702-E389E139F4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2138" y="3933716"/>
            <a:ext cx="2163180" cy="2340740"/>
          </a:xfrm>
          <a:prstGeom prst="rect">
            <a:avLst/>
          </a:prstGeom>
          <a:ln w="12700">
            <a:miter lim="400000"/>
          </a:ln>
        </p:spPr>
      </p:pic>
      <p:sp>
        <p:nvSpPr>
          <p:cNvPr id="41" name="4">
            <a:extLst>
              <a:ext uri="{FF2B5EF4-FFF2-40B4-BE49-F238E27FC236}">
                <a16:creationId xmlns:a16="http://schemas.microsoft.com/office/drawing/2014/main" id="{C318D535-0B5C-BF21-E6D0-07C12D6B7A04}"/>
              </a:ext>
            </a:extLst>
          </p:cNvPr>
          <p:cNvSpPr txBox="1"/>
          <p:nvPr/>
        </p:nvSpPr>
        <p:spPr>
          <a:xfrm>
            <a:off x="9269533" y="3963576"/>
            <a:ext cx="301140" cy="588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lnSpc>
                <a:spcPct val="140000"/>
              </a:lnSpc>
              <a:defRPr sz="5500" b="0">
                <a:solidFill>
                  <a:srgbClr val="00B2A9"/>
                </a:solidFill>
                <a:latin typeface="Neo Sans"/>
                <a:ea typeface="Neo Sans"/>
                <a:cs typeface="Neo Sans"/>
                <a:sym typeface="Neo Sans"/>
              </a:defRPr>
            </a:lvl1pPr>
          </a:lstStyle>
          <a:p>
            <a:r>
              <a:rPr lang="es-ES" sz="2750" dirty="0">
                <a:solidFill>
                  <a:srgbClr val="00BEB8"/>
                </a:solidFill>
              </a:rPr>
              <a:t>5</a:t>
            </a:r>
            <a:endParaRPr sz="2750" dirty="0">
              <a:solidFill>
                <a:srgbClr val="00BEB8"/>
              </a:solidFill>
            </a:endParaRPr>
          </a:p>
        </p:txBody>
      </p:sp>
      <p:sp>
        <p:nvSpPr>
          <p:cNvPr id="42" name="Avanzando hacia…">
            <a:extLst>
              <a:ext uri="{FF2B5EF4-FFF2-40B4-BE49-F238E27FC236}">
                <a16:creationId xmlns:a16="http://schemas.microsoft.com/office/drawing/2014/main" id="{76AE6FA7-1643-9AD8-5770-277FA3B1368D}"/>
              </a:ext>
            </a:extLst>
          </p:cNvPr>
          <p:cNvSpPr txBox="1"/>
          <p:nvPr/>
        </p:nvSpPr>
        <p:spPr>
          <a:xfrm>
            <a:off x="8642065" y="4776593"/>
            <a:ext cx="1568740" cy="1384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>
              <a:lnSpc>
                <a:spcPts val="1285"/>
              </a:lnSpc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100" b="1" dirty="0">
                <a:solidFill>
                  <a:srgbClr val="00B2A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Recepción muestra en servicio AP </a:t>
            </a:r>
            <a:r>
              <a:rPr lang="es-ES" sz="1050" dirty="0">
                <a:solidFill>
                  <a:srgbClr val="5D6267"/>
                </a:solidFill>
                <a:latin typeface="Calibri Light"/>
                <a:cs typeface="Calibri Light"/>
              </a:rPr>
              <a:t>no recepcionará ninguna muestra sin petición en C3 o incorrectamente identificada.</a:t>
            </a:r>
          </a:p>
          <a:p>
            <a:pPr>
              <a:lnSpc>
                <a:spcPts val="1285"/>
              </a:lnSpc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s-ES" sz="1050" dirty="0">
              <a:solidFill>
                <a:srgbClr val="5D6267"/>
              </a:solidFill>
              <a:latin typeface="Calibri Light"/>
              <a:cs typeface="Calibri Light"/>
            </a:endParaRPr>
          </a:p>
          <a:p>
            <a:pPr marL="171450" indent="-171450">
              <a:lnSpc>
                <a:spcPts val="1285"/>
              </a:lnSpc>
              <a:buFont typeface="Wingdings" panose="05000000000000000000" pitchFamily="2" charset="2"/>
              <a:buChar char="§"/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s-ES" sz="1100" dirty="0">
              <a:solidFill>
                <a:srgbClr val="00BEB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0DAC0EF6-26C9-FCA4-0DAD-63DE23D7C2CB}"/>
              </a:ext>
            </a:extLst>
          </p:cNvPr>
          <p:cNvSpPr/>
          <p:nvPr/>
        </p:nvSpPr>
        <p:spPr>
          <a:xfrm>
            <a:off x="10851479" y="155505"/>
            <a:ext cx="693009" cy="683394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900"/>
          </a:p>
        </p:txBody>
      </p:sp>
      <p:pic>
        <p:nvPicPr>
          <p:cNvPr id="44" name="Imagen 43">
            <a:extLst>
              <a:ext uri="{FF2B5EF4-FFF2-40B4-BE49-F238E27FC236}">
                <a16:creationId xmlns:a16="http://schemas.microsoft.com/office/drawing/2014/main" id="{2AD66465-3F57-69B5-03D8-DC07BF0E65D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5343" y="251978"/>
            <a:ext cx="477864" cy="477864"/>
          </a:xfrm>
          <a:prstGeom prst="rect">
            <a:avLst/>
          </a:prstGeom>
        </p:spPr>
      </p:pic>
      <p:sp>
        <p:nvSpPr>
          <p:cNvPr id="45" name="CuadroTexto 44">
            <a:extLst>
              <a:ext uri="{FF2B5EF4-FFF2-40B4-BE49-F238E27FC236}">
                <a16:creationId xmlns:a16="http://schemas.microsoft.com/office/drawing/2014/main" id="{B9C32F46-1AB0-41F8-2311-E48A5DE1F262}"/>
              </a:ext>
            </a:extLst>
          </p:cNvPr>
          <p:cNvSpPr txBox="1"/>
          <p:nvPr/>
        </p:nvSpPr>
        <p:spPr>
          <a:xfrm>
            <a:off x="10370352" y="881317"/>
            <a:ext cx="18216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>
                <a:solidFill>
                  <a:srgbClr val="00B2A9"/>
                </a:solidFill>
              </a:rPr>
              <a:t>ANATOMIA PATOLOGICA</a:t>
            </a:r>
          </a:p>
        </p:txBody>
      </p:sp>
    </p:spTree>
    <p:extLst>
      <p:ext uri="{BB962C8B-B14F-4D97-AF65-F5344CB8AC3E}">
        <p14:creationId xmlns:p14="http://schemas.microsoft.com/office/powerpoint/2010/main" val="339113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" descr="Imagen">
            <a:extLst>
              <a:ext uri="{FF2B5EF4-FFF2-40B4-BE49-F238E27FC236}">
                <a16:creationId xmlns:a16="http://schemas.microsoft.com/office/drawing/2014/main" id="{A1D9BA68-3CC3-1F3B-5D00-216ED171403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723" y="1532083"/>
            <a:ext cx="2084244" cy="2255324"/>
          </a:xfrm>
          <a:prstGeom prst="rect">
            <a:avLst/>
          </a:prstGeom>
          <a:ln w="12700">
            <a:miter lim="400000"/>
          </a:ln>
        </p:spPr>
      </p:pic>
      <p:pic>
        <p:nvPicPr>
          <p:cNvPr id="24" name="Imagen" descr="Imagen">
            <a:extLst>
              <a:ext uri="{FF2B5EF4-FFF2-40B4-BE49-F238E27FC236}">
                <a16:creationId xmlns:a16="http://schemas.microsoft.com/office/drawing/2014/main" id="{9B9FA99E-1431-635F-E6AC-9C2543FDCB8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2288" y="1623111"/>
            <a:ext cx="2049121" cy="2151412"/>
          </a:xfrm>
          <a:prstGeom prst="rect">
            <a:avLst/>
          </a:prstGeom>
          <a:ln w="12700">
            <a:miter lim="400000"/>
          </a:ln>
        </p:spPr>
      </p:pic>
      <p:pic>
        <p:nvPicPr>
          <p:cNvPr id="25" name="Imagen" descr="Imagen">
            <a:extLst>
              <a:ext uri="{FF2B5EF4-FFF2-40B4-BE49-F238E27FC236}">
                <a16:creationId xmlns:a16="http://schemas.microsoft.com/office/drawing/2014/main" id="{A9091018-2E48-8BF2-3530-E590F2F5435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90696" y="1604265"/>
            <a:ext cx="2049121" cy="2217318"/>
          </a:xfrm>
          <a:prstGeom prst="rect">
            <a:avLst/>
          </a:prstGeom>
          <a:ln w="12700">
            <a:miter lim="400000"/>
          </a:ln>
        </p:spPr>
      </p:pic>
      <p:sp>
        <p:nvSpPr>
          <p:cNvPr id="27" name="1">
            <a:extLst>
              <a:ext uri="{FF2B5EF4-FFF2-40B4-BE49-F238E27FC236}">
                <a16:creationId xmlns:a16="http://schemas.microsoft.com/office/drawing/2014/main" id="{37A08DE2-C2CF-A5A1-8289-CB5B4474946C}"/>
              </a:ext>
            </a:extLst>
          </p:cNvPr>
          <p:cNvSpPr txBox="1"/>
          <p:nvPr/>
        </p:nvSpPr>
        <p:spPr>
          <a:xfrm>
            <a:off x="1578839" y="1486805"/>
            <a:ext cx="230832" cy="588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>
              <a:lnSpc>
                <a:spcPct val="140000"/>
              </a:lnSpc>
              <a:defRPr sz="5500" b="0">
                <a:solidFill>
                  <a:srgbClr val="00B2A9"/>
                </a:solidFill>
                <a:latin typeface="Neo Sans"/>
                <a:ea typeface="Neo Sans"/>
                <a:cs typeface="Neo Sans"/>
                <a:sym typeface="Neo Sans"/>
              </a:defRPr>
            </a:lvl1pPr>
          </a:lstStyle>
          <a:p>
            <a:r>
              <a:rPr sz="2750" dirty="0">
                <a:solidFill>
                  <a:srgbClr val="00BEB8"/>
                </a:solidFill>
              </a:rPr>
              <a:t>1</a:t>
            </a:r>
          </a:p>
        </p:txBody>
      </p:sp>
      <p:sp>
        <p:nvSpPr>
          <p:cNvPr id="28" name="2">
            <a:extLst>
              <a:ext uri="{FF2B5EF4-FFF2-40B4-BE49-F238E27FC236}">
                <a16:creationId xmlns:a16="http://schemas.microsoft.com/office/drawing/2014/main" id="{6D7CB197-D4D7-42D0-47B2-411BC0C06B3F}"/>
              </a:ext>
            </a:extLst>
          </p:cNvPr>
          <p:cNvSpPr txBox="1"/>
          <p:nvPr/>
        </p:nvSpPr>
        <p:spPr>
          <a:xfrm>
            <a:off x="7675952" y="1632067"/>
            <a:ext cx="230832" cy="588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>
              <a:lnSpc>
                <a:spcPct val="140000"/>
              </a:lnSpc>
              <a:defRPr sz="5500" b="0">
                <a:solidFill>
                  <a:srgbClr val="00B2A9"/>
                </a:solidFill>
                <a:latin typeface="Neo Sans"/>
                <a:ea typeface="Neo Sans"/>
                <a:cs typeface="Neo Sans"/>
                <a:sym typeface="Neo Sans"/>
              </a:defRPr>
            </a:lvl1pPr>
          </a:lstStyle>
          <a:p>
            <a:r>
              <a:rPr sz="2750" dirty="0">
                <a:solidFill>
                  <a:srgbClr val="00BEB8"/>
                </a:solidFill>
              </a:rPr>
              <a:t>2</a:t>
            </a:r>
          </a:p>
        </p:txBody>
      </p:sp>
      <p:sp>
        <p:nvSpPr>
          <p:cNvPr id="29" name="3">
            <a:extLst>
              <a:ext uri="{FF2B5EF4-FFF2-40B4-BE49-F238E27FC236}">
                <a16:creationId xmlns:a16="http://schemas.microsoft.com/office/drawing/2014/main" id="{F22CD096-F5F0-7071-70BD-E99321357FB6}"/>
              </a:ext>
            </a:extLst>
          </p:cNvPr>
          <p:cNvSpPr txBox="1"/>
          <p:nvPr/>
        </p:nvSpPr>
        <p:spPr>
          <a:xfrm>
            <a:off x="10562872" y="1667898"/>
            <a:ext cx="230832" cy="588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lnSpc>
                <a:spcPct val="140000"/>
              </a:lnSpc>
              <a:defRPr sz="5500" b="0">
                <a:solidFill>
                  <a:srgbClr val="00B2A9"/>
                </a:solidFill>
                <a:latin typeface="Neo Sans"/>
                <a:ea typeface="Neo Sans"/>
                <a:cs typeface="Neo Sans"/>
                <a:sym typeface="Neo Sans"/>
              </a:defRPr>
            </a:lvl1pPr>
          </a:lstStyle>
          <a:p>
            <a:r>
              <a:rPr sz="2750" dirty="0">
                <a:solidFill>
                  <a:srgbClr val="00BEB8"/>
                </a:solidFill>
              </a:rPr>
              <a:t>3</a:t>
            </a:r>
          </a:p>
        </p:txBody>
      </p:sp>
      <p:sp>
        <p:nvSpPr>
          <p:cNvPr id="31" name="Avanzando hacia…">
            <a:extLst>
              <a:ext uri="{FF2B5EF4-FFF2-40B4-BE49-F238E27FC236}">
                <a16:creationId xmlns:a16="http://schemas.microsoft.com/office/drawing/2014/main" id="{2A44565F-5E0D-AB6E-0869-6EF980CF4363}"/>
              </a:ext>
            </a:extLst>
          </p:cNvPr>
          <p:cNvSpPr txBox="1"/>
          <p:nvPr/>
        </p:nvSpPr>
        <p:spPr>
          <a:xfrm>
            <a:off x="880844" y="2402193"/>
            <a:ext cx="1476462" cy="10515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 marL="171450" indent="-171450">
              <a:lnSpc>
                <a:spcPts val="1285"/>
              </a:lnSpc>
              <a:buClr>
                <a:srgbClr val="00B2A9"/>
              </a:buClr>
              <a:buFont typeface="Arial" panose="020B0604020202020204" pitchFamily="34" charset="0"/>
              <a:buChar char="•"/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100" dirty="0">
                <a:solidFill>
                  <a:srgbClr val="5D6267"/>
                </a:solidFill>
              </a:rPr>
              <a:t>Facultativo realiza </a:t>
            </a:r>
            <a:r>
              <a:rPr lang="es-ES" sz="1050" b="1" dirty="0">
                <a:solidFill>
                  <a:srgbClr val="00BEB8"/>
                </a:solidFill>
              </a:rPr>
              <a:t>petición </a:t>
            </a:r>
            <a:r>
              <a:rPr lang="es-ES" sz="1100" dirty="0">
                <a:solidFill>
                  <a:srgbClr val="5D6267"/>
                </a:solidFill>
              </a:rPr>
              <a:t>desde Casiopea.</a:t>
            </a:r>
          </a:p>
          <a:p>
            <a:pPr marL="171450" indent="-171450">
              <a:lnSpc>
                <a:spcPts val="1285"/>
              </a:lnSpc>
              <a:buClr>
                <a:srgbClr val="00B2A9"/>
              </a:buClr>
              <a:buFont typeface="Arial" panose="020B0604020202020204" pitchFamily="34" charset="0"/>
              <a:buChar char="•"/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100" dirty="0">
                <a:solidFill>
                  <a:srgbClr val="5D6267"/>
                </a:solidFill>
              </a:rPr>
              <a:t>Selecciona </a:t>
            </a:r>
            <a:r>
              <a:rPr lang="es-ES" sz="1050" b="1" dirty="0">
                <a:solidFill>
                  <a:srgbClr val="00BEB8"/>
                </a:solidFill>
              </a:rPr>
              <a:t>prestación </a:t>
            </a:r>
            <a:r>
              <a:rPr lang="es-ES" sz="1100" dirty="0">
                <a:solidFill>
                  <a:srgbClr val="5D6267"/>
                </a:solidFill>
              </a:rPr>
              <a:t>acorde a la muestra.</a:t>
            </a:r>
          </a:p>
          <a:p>
            <a:pPr marL="171450" indent="-171450">
              <a:lnSpc>
                <a:spcPts val="1285"/>
              </a:lnSpc>
              <a:buClr>
                <a:srgbClr val="00B2A9"/>
              </a:buClr>
              <a:buFont typeface="Arial" panose="020B0604020202020204" pitchFamily="34" charset="0"/>
              <a:buChar char="•"/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100" b="1" dirty="0">
                <a:solidFill>
                  <a:srgbClr val="00B2A9"/>
                </a:solidFill>
              </a:rPr>
              <a:t>Imprime</a:t>
            </a:r>
          </a:p>
        </p:txBody>
      </p:sp>
      <p:sp>
        <p:nvSpPr>
          <p:cNvPr id="32" name="Avanzando hacia…">
            <a:extLst>
              <a:ext uri="{FF2B5EF4-FFF2-40B4-BE49-F238E27FC236}">
                <a16:creationId xmlns:a16="http://schemas.microsoft.com/office/drawing/2014/main" id="{1328C492-E49A-77D4-2F2B-EE03A59CAE99}"/>
              </a:ext>
            </a:extLst>
          </p:cNvPr>
          <p:cNvSpPr txBox="1"/>
          <p:nvPr/>
        </p:nvSpPr>
        <p:spPr>
          <a:xfrm>
            <a:off x="7086693" y="2319368"/>
            <a:ext cx="1409350" cy="10515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defPPr>
              <a:defRPr lang="es-ES"/>
            </a:defPPr>
            <a:lvl1pPr marL="171450" indent="-171450">
              <a:lnSpc>
                <a:spcPts val="1285"/>
              </a:lnSpc>
              <a:buClr>
                <a:srgbClr val="00B2A9"/>
              </a:buClr>
              <a:buFont typeface="Arial" panose="020B0604020202020204" pitchFamily="34" charset="0"/>
              <a:buChar char="•"/>
              <a:defRPr sz="1100" b="0">
                <a:solidFill>
                  <a:srgbClr val="5D6267"/>
                </a:solidFill>
                <a:latin typeface="Calibri Light"/>
                <a:ea typeface="Calibri Light"/>
                <a:cs typeface="Calibri Light"/>
              </a:defRPr>
            </a:lvl1pPr>
          </a:lstStyle>
          <a:p>
            <a:pPr marL="0" indent="0">
              <a:buNone/>
            </a:pPr>
            <a:r>
              <a:rPr lang="es-ES" dirty="0"/>
              <a:t>Enfermería identifica la muestra con datos paciente y </a:t>
            </a:r>
            <a:r>
              <a:rPr lang="es-ES" b="1" dirty="0">
                <a:solidFill>
                  <a:srgbClr val="00B2A9"/>
                </a:solidFill>
              </a:rPr>
              <a:t>código de muestra </a:t>
            </a:r>
          </a:p>
          <a:p>
            <a:pPr marL="0" indent="0">
              <a:buNone/>
            </a:pPr>
            <a:r>
              <a:rPr lang="es-ES" b="1" dirty="0">
                <a:solidFill>
                  <a:srgbClr val="E03E52"/>
                </a:solidFill>
              </a:rPr>
              <a:t>¡¡¡¡NO mete código muestra en el C3¡¡¡¡</a:t>
            </a:r>
          </a:p>
        </p:txBody>
      </p:sp>
      <p:sp>
        <p:nvSpPr>
          <p:cNvPr id="33" name="Avanzando hacia…">
            <a:extLst>
              <a:ext uri="{FF2B5EF4-FFF2-40B4-BE49-F238E27FC236}">
                <a16:creationId xmlns:a16="http://schemas.microsoft.com/office/drawing/2014/main" id="{14AFFB43-E655-7B4F-C975-9005A2E52806}"/>
              </a:ext>
            </a:extLst>
          </p:cNvPr>
          <p:cNvSpPr txBox="1"/>
          <p:nvPr/>
        </p:nvSpPr>
        <p:spPr>
          <a:xfrm>
            <a:off x="9960034" y="2402313"/>
            <a:ext cx="1667340" cy="878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>
              <a:lnSpc>
                <a:spcPts val="1285"/>
              </a:lnSpc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100" b="1" dirty="0">
                <a:solidFill>
                  <a:srgbClr val="00BEB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Envío de muestra</a:t>
            </a:r>
            <a:endParaRPr lang="es-ES" sz="1100" dirty="0">
              <a:solidFill>
                <a:srgbClr val="00BEB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lnSpc>
                <a:spcPts val="1285"/>
              </a:lnSpc>
              <a:buFont typeface="Wingdings" panose="05000000000000000000" pitchFamily="2" charset="2"/>
              <a:buChar char="§"/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050" dirty="0">
                <a:solidFill>
                  <a:srgbClr val="5D6267"/>
                </a:solidFill>
                <a:latin typeface="Calibri Light"/>
                <a:cs typeface="Calibri Light"/>
              </a:rPr>
              <a:t>Muestra</a:t>
            </a:r>
          </a:p>
          <a:p>
            <a:pPr marL="171450" indent="-171450">
              <a:lnSpc>
                <a:spcPts val="1285"/>
              </a:lnSpc>
              <a:buFont typeface="Wingdings" panose="05000000000000000000" pitchFamily="2" charset="2"/>
              <a:buChar char="§"/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050" dirty="0">
                <a:solidFill>
                  <a:srgbClr val="5D6267"/>
                </a:solidFill>
                <a:latin typeface="Calibri Light"/>
                <a:cs typeface="Calibri Light"/>
              </a:rPr>
              <a:t>Petición impresa con código de muestra.</a:t>
            </a:r>
          </a:p>
          <a:p>
            <a:pPr marL="171450" indent="-171450">
              <a:lnSpc>
                <a:spcPts val="1285"/>
              </a:lnSpc>
              <a:buFont typeface="Wingdings" panose="05000000000000000000" pitchFamily="2" charset="2"/>
              <a:buChar char="§"/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050" dirty="0">
                <a:solidFill>
                  <a:srgbClr val="5D6267"/>
                </a:solidFill>
                <a:latin typeface="Calibri Light"/>
                <a:cs typeface="Calibri Light"/>
              </a:rPr>
              <a:t>Códigos sobrantes</a:t>
            </a:r>
            <a:endParaRPr lang="es-ES" sz="1050" dirty="0">
              <a:solidFill>
                <a:srgbClr val="00BEB8"/>
              </a:solidFill>
              <a:latin typeface="Calibri Light"/>
              <a:cs typeface="Calibri Light"/>
            </a:endParaRPr>
          </a:p>
        </p:txBody>
      </p:sp>
      <p:sp>
        <p:nvSpPr>
          <p:cNvPr id="36" name="Marcador de título 1">
            <a:extLst>
              <a:ext uri="{FF2B5EF4-FFF2-40B4-BE49-F238E27FC236}">
                <a16:creationId xmlns:a16="http://schemas.microsoft.com/office/drawing/2014/main" id="{8B99925D-1BAD-1554-1046-C3BC2FF99709}"/>
              </a:ext>
            </a:extLst>
          </p:cNvPr>
          <p:cNvSpPr txBox="1">
            <a:spLocks/>
          </p:cNvSpPr>
          <p:nvPr/>
        </p:nvSpPr>
        <p:spPr>
          <a:xfrm>
            <a:off x="575993" y="917437"/>
            <a:ext cx="3008242" cy="523133"/>
          </a:xfrm>
          <a:prstGeom prst="rect">
            <a:avLst/>
          </a:prstGeom>
        </p:spPr>
        <p:txBody>
          <a:bodyPr vert="horz" lIns="45720" tIns="22860" rIns="45720" bIns="2286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12750" hangingPunct="0">
              <a:lnSpc>
                <a:spcPct val="100000"/>
              </a:lnSpc>
              <a:spcBef>
                <a:spcPts val="0"/>
              </a:spcBef>
              <a:defRPr/>
            </a:pPr>
            <a:r>
              <a:rPr lang="es-ES" sz="2200" kern="0" dirty="0">
                <a:solidFill>
                  <a:srgbClr val="5D6267"/>
                </a:solidFill>
                <a:latin typeface="Neo Sans W1G" panose="020B0504030504040204" pitchFamily="34" charset="0"/>
                <a:sym typeface="Helvetica Neue"/>
              </a:rPr>
              <a:t>Circuito </a:t>
            </a:r>
            <a:r>
              <a:rPr lang="es-ES" sz="2200" kern="0" dirty="0">
                <a:solidFill>
                  <a:srgbClr val="E03E52"/>
                </a:solidFill>
                <a:latin typeface="Neo Sans W1G" panose="020B0504030504040204" pitchFamily="34" charset="0"/>
                <a:sym typeface="Helvetica Neue"/>
              </a:rPr>
              <a:t>Hospitalización </a:t>
            </a:r>
            <a:r>
              <a:rPr lang="es-ES" sz="2200" kern="0" dirty="0">
                <a:solidFill>
                  <a:srgbClr val="5D6267"/>
                </a:solidFill>
                <a:latin typeface="Neo Sans W1G" panose="020B0504030504040204" pitchFamily="34" charset="0"/>
                <a:sym typeface="Helvetica Neue"/>
              </a:rPr>
              <a:t>Anatomía Patológica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5234B9FC-6C1C-6B94-93AA-003298B143C0}"/>
              </a:ext>
            </a:extLst>
          </p:cNvPr>
          <p:cNvCxnSpPr>
            <a:cxnSpLocks/>
          </p:cNvCxnSpPr>
          <p:nvPr/>
        </p:nvCxnSpPr>
        <p:spPr>
          <a:xfrm flipV="1">
            <a:off x="391470" y="917437"/>
            <a:ext cx="0" cy="439485"/>
          </a:xfrm>
          <a:prstGeom prst="line">
            <a:avLst/>
          </a:prstGeom>
          <a:noFill/>
          <a:ln w="44450" cap="flat">
            <a:solidFill>
              <a:srgbClr val="00BEB8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38" name="Imagen 37">
            <a:extLst>
              <a:ext uri="{FF2B5EF4-FFF2-40B4-BE49-F238E27FC236}">
                <a16:creationId xmlns:a16="http://schemas.microsoft.com/office/drawing/2014/main" id="{644E4643-C8C6-8A8F-F18F-0B2CA77BB3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4867" y="1856520"/>
            <a:ext cx="3816024" cy="16339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3" name="Elipse 42">
            <a:extLst>
              <a:ext uri="{FF2B5EF4-FFF2-40B4-BE49-F238E27FC236}">
                <a16:creationId xmlns:a16="http://schemas.microsoft.com/office/drawing/2014/main" id="{0DAC0EF6-26C9-FCA4-0DAD-63DE23D7C2CB}"/>
              </a:ext>
            </a:extLst>
          </p:cNvPr>
          <p:cNvSpPr/>
          <p:nvPr/>
        </p:nvSpPr>
        <p:spPr>
          <a:xfrm>
            <a:off x="10851479" y="155505"/>
            <a:ext cx="693009" cy="683394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900"/>
          </a:p>
        </p:txBody>
      </p:sp>
      <p:pic>
        <p:nvPicPr>
          <p:cNvPr id="44" name="Imagen 43">
            <a:extLst>
              <a:ext uri="{FF2B5EF4-FFF2-40B4-BE49-F238E27FC236}">
                <a16:creationId xmlns:a16="http://schemas.microsoft.com/office/drawing/2014/main" id="{2AD66465-3F57-69B5-03D8-DC07BF0E65D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5343" y="251978"/>
            <a:ext cx="477864" cy="477864"/>
          </a:xfrm>
          <a:prstGeom prst="rect">
            <a:avLst/>
          </a:prstGeom>
        </p:spPr>
      </p:pic>
      <p:sp>
        <p:nvSpPr>
          <p:cNvPr id="45" name="CuadroTexto 44">
            <a:extLst>
              <a:ext uri="{FF2B5EF4-FFF2-40B4-BE49-F238E27FC236}">
                <a16:creationId xmlns:a16="http://schemas.microsoft.com/office/drawing/2014/main" id="{B9C32F46-1AB0-41F8-2311-E48A5DE1F262}"/>
              </a:ext>
            </a:extLst>
          </p:cNvPr>
          <p:cNvSpPr txBox="1"/>
          <p:nvPr/>
        </p:nvSpPr>
        <p:spPr>
          <a:xfrm>
            <a:off x="10370352" y="881317"/>
            <a:ext cx="18216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>
                <a:solidFill>
                  <a:srgbClr val="00B2A9"/>
                </a:solidFill>
              </a:rPr>
              <a:t>ANATOMIA PATOLOGICA</a:t>
            </a:r>
          </a:p>
        </p:txBody>
      </p:sp>
      <p:pic>
        <p:nvPicPr>
          <p:cNvPr id="19" name="Imagen" descr="Imagen">
            <a:extLst>
              <a:ext uri="{FF2B5EF4-FFF2-40B4-BE49-F238E27FC236}">
                <a16:creationId xmlns:a16="http://schemas.microsoft.com/office/drawing/2014/main" id="{52284AC3-7C61-EA3D-71FC-1F90855B848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723" y="3879877"/>
            <a:ext cx="2084244" cy="2255324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1">
            <a:extLst>
              <a:ext uri="{FF2B5EF4-FFF2-40B4-BE49-F238E27FC236}">
                <a16:creationId xmlns:a16="http://schemas.microsoft.com/office/drawing/2014/main" id="{1F9A06CD-B389-86C0-2BA5-C8081D5EFA30}"/>
              </a:ext>
            </a:extLst>
          </p:cNvPr>
          <p:cNvSpPr txBox="1"/>
          <p:nvPr/>
        </p:nvSpPr>
        <p:spPr>
          <a:xfrm>
            <a:off x="1578839" y="3879877"/>
            <a:ext cx="230832" cy="588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>
              <a:lnSpc>
                <a:spcPct val="140000"/>
              </a:lnSpc>
              <a:defRPr sz="5500" b="0">
                <a:solidFill>
                  <a:srgbClr val="00B2A9"/>
                </a:solidFill>
                <a:latin typeface="Neo Sans"/>
                <a:ea typeface="Neo Sans"/>
                <a:cs typeface="Neo Sans"/>
                <a:sym typeface="Neo Sans"/>
              </a:defRPr>
            </a:lvl1pPr>
          </a:lstStyle>
          <a:p>
            <a:r>
              <a:rPr lang="es-ES" sz="2750" dirty="0">
                <a:solidFill>
                  <a:srgbClr val="00BEB8"/>
                </a:solidFill>
              </a:rPr>
              <a:t>4</a:t>
            </a:r>
            <a:endParaRPr sz="2750" dirty="0">
              <a:solidFill>
                <a:srgbClr val="00BEB8"/>
              </a:solidFill>
            </a:endParaRPr>
          </a:p>
        </p:txBody>
      </p:sp>
      <p:sp>
        <p:nvSpPr>
          <p:cNvPr id="21" name="Avanzando hacia…">
            <a:extLst>
              <a:ext uri="{FF2B5EF4-FFF2-40B4-BE49-F238E27FC236}">
                <a16:creationId xmlns:a16="http://schemas.microsoft.com/office/drawing/2014/main" id="{2162F5D1-38EE-8D1D-2CE3-3B1BA6FC1626}"/>
              </a:ext>
            </a:extLst>
          </p:cNvPr>
          <p:cNvSpPr txBox="1"/>
          <p:nvPr/>
        </p:nvSpPr>
        <p:spPr>
          <a:xfrm>
            <a:off x="956024" y="4756875"/>
            <a:ext cx="1476462" cy="1331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>
              <a:lnSpc>
                <a:spcPts val="1285"/>
              </a:lnSpc>
              <a:buClr>
                <a:srgbClr val="00B2A9"/>
              </a:buClr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100" dirty="0">
                <a:solidFill>
                  <a:srgbClr val="5D6267"/>
                </a:solidFill>
              </a:rPr>
              <a:t>AA APA: Acceder al </a:t>
            </a:r>
            <a:r>
              <a:rPr lang="es-ES" sz="1100" b="1" dirty="0">
                <a:solidFill>
                  <a:srgbClr val="00B2A9"/>
                </a:solidFill>
              </a:rPr>
              <a:t>buzón de peticiones</a:t>
            </a:r>
            <a:r>
              <a:rPr lang="es-ES" sz="1100" dirty="0">
                <a:solidFill>
                  <a:srgbClr val="5D6267"/>
                </a:solidFill>
              </a:rPr>
              <a:t> y localizar las peticiones de </a:t>
            </a:r>
            <a:r>
              <a:rPr lang="es-ES" sz="1100" dirty="0" err="1">
                <a:solidFill>
                  <a:srgbClr val="5D6267"/>
                </a:solidFill>
              </a:rPr>
              <a:t>ap</a:t>
            </a:r>
            <a:r>
              <a:rPr lang="es-ES" sz="1100" dirty="0">
                <a:solidFill>
                  <a:srgbClr val="5D6267"/>
                </a:solidFill>
              </a:rPr>
              <a:t> pendiente de realizar.</a:t>
            </a:r>
          </a:p>
          <a:p>
            <a:pPr lvl="0" algn="just" fontAlgn="base">
              <a:buClr>
                <a:srgbClr val="33CCCC"/>
              </a:buClr>
            </a:pPr>
            <a:endParaRPr lang="es-E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08685" algn="just" fontAlgn="base"/>
            <a:r>
              <a:rPr lang="es-ES" sz="18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 </a:t>
            </a:r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285"/>
              </a:lnSpc>
              <a:buClr>
                <a:srgbClr val="00B2A9"/>
              </a:buClr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s-ES" sz="1100" dirty="0">
              <a:solidFill>
                <a:srgbClr val="5D6267"/>
              </a:solidFill>
            </a:endParaRPr>
          </a:p>
        </p:txBody>
      </p:sp>
      <p:pic>
        <p:nvPicPr>
          <p:cNvPr id="35" name="Imagen" descr="Imagen">
            <a:extLst>
              <a:ext uri="{FF2B5EF4-FFF2-40B4-BE49-F238E27FC236}">
                <a16:creationId xmlns:a16="http://schemas.microsoft.com/office/drawing/2014/main" id="{6C445887-22B7-5221-AE2F-9F086787153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94987" y="3864776"/>
            <a:ext cx="2117527" cy="2223233"/>
          </a:xfrm>
          <a:prstGeom prst="rect">
            <a:avLst/>
          </a:prstGeom>
          <a:ln w="12700">
            <a:miter lim="400000"/>
          </a:ln>
        </p:spPr>
      </p:pic>
      <p:sp>
        <p:nvSpPr>
          <p:cNvPr id="46" name="2">
            <a:extLst>
              <a:ext uri="{FF2B5EF4-FFF2-40B4-BE49-F238E27FC236}">
                <a16:creationId xmlns:a16="http://schemas.microsoft.com/office/drawing/2014/main" id="{73BE8EE7-E081-DAA4-DFF5-AF1814F237BA}"/>
              </a:ext>
            </a:extLst>
          </p:cNvPr>
          <p:cNvSpPr txBox="1"/>
          <p:nvPr/>
        </p:nvSpPr>
        <p:spPr>
          <a:xfrm>
            <a:off x="4741801" y="3787407"/>
            <a:ext cx="319726" cy="588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lnSpc>
                <a:spcPct val="140000"/>
              </a:lnSpc>
              <a:defRPr sz="5500" b="0">
                <a:solidFill>
                  <a:srgbClr val="00B2A9"/>
                </a:solidFill>
                <a:latin typeface="Neo Sans"/>
                <a:ea typeface="Neo Sans"/>
                <a:cs typeface="Neo Sans"/>
                <a:sym typeface="Neo Sans"/>
              </a:defRPr>
            </a:lvl1pPr>
          </a:lstStyle>
          <a:p>
            <a:r>
              <a:rPr lang="es-ES" sz="2750" dirty="0">
                <a:solidFill>
                  <a:srgbClr val="00BEB8"/>
                </a:solidFill>
              </a:rPr>
              <a:t>5</a:t>
            </a:r>
            <a:endParaRPr sz="2750" dirty="0">
              <a:solidFill>
                <a:srgbClr val="00BEB8"/>
              </a:solidFill>
            </a:endParaRPr>
          </a:p>
        </p:txBody>
      </p:sp>
      <p:sp>
        <p:nvSpPr>
          <p:cNvPr id="47" name="Avanzando hacia…">
            <a:extLst>
              <a:ext uri="{FF2B5EF4-FFF2-40B4-BE49-F238E27FC236}">
                <a16:creationId xmlns:a16="http://schemas.microsoft.com/office/drawing/2014/main" id="{78F8B7E5-5C57-48BF-432E-428F910D853B}"/>
              </a:ext>
            </a:extLst>
          </p:cNvPr>
          <p:cNvSpPr txBox="1"/>
          <p:nvPr/>
        </p:nvSpPr>
        <p:spPr>
          <a:xfrm>
            <a:off x="4254452" y="4627572"/>
            <a:ext cx="1409350" cy="10515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defPPr>
              <a:defRPr lang="es-ES"/>
            </a:defPPr>
            <a:lvl1pPr marL="171450" indent="-171450">
              <a:lnSpc>
                <a:spcPts val="1285"/>
              </a:lnSpc>
              <a:buClr>
                <a:srgbClr val="00B2A9"/>
              </a:buClr>
              <a:buFont typeface="Arial" panose="020B0604020202020204" pitchFamily="34" charset="0"/>
              <a:buChar char="•"/>
              <a:defRPr sz="1100" b="0">
                <a:solidFill>
                  <a:srgbClr val="5D6267"/>
                </a:solidFill>
                <a:latin typeface="Calibri Light"/>
                <a:ea typeface="Calibri Light"/>
                <a:cs typeface="Calibri Light"/>
              </a:defRPr>
            </a:lvl1pPr>
          </a:lstStyle>
          <a:p>
            <a:pPr marL="0" indent="0">
              <a:buNone/>
            </a:pPr>
            <a:r>
              <a:rPr lang="es-ES" dirty="0"/>
              <a:t>AA</a:t>
            </a:r>
            <a:r>
              <a:rPr lang="es-ES" b="1" dirty="0">
                <a:solidFill>
                  <a:srgbClr val="00B2A9"/>
                </a:solidFill>
              </a:rPr>
              <a:t>: Cotejar </a:t>
            </a:r>
            <a:r>
              <a:rPr lang="es-ES" dirty="0"/>
              <a:t>revisando el volante impreso de petición que la prestación solicitada es correcta; </a:t>
            </a:r>
            <a:r>
              <a:rPr lang="es-ES" b="1" dirty="0">
                <a:solidFill>
                  <a:srgbClr val="E03E52"/>
                </a:solidFill>
              </a:rPr>
              <a:t>si no lo fuera modificar la petición.</a:t>
            </a:r>
          </a:p>
        </p:txBody>
      </p:sp>
      <p:pic>
        <p:nvPicPr>
          <p:cNvPr id="52" name="Imagen" descr="Imagen">
            <a:extLst>
              <a:ext uri="{FF2B5EF4-FFF2-40B4-BE49-F238E27FC236}">
                <a16:creationId xmlns:a16="http://schemas.microsoft.com/office/drawing/2014/main" id="{DB636CE2-A652-3F84-8E1F-8B0AD728F96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693" y="3911968"/>
            <a:ext cx="2054587" cy="2223233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3">
            <a:extLst>
              <a:ext uri="{FF2B5EF4-FFF2-40B4-BE49-F238E27FC236}">
                <a16:creationId xmlns:a16="http://schemas.microsoft.com/office/drawing/2014/main" id="{A115D760-ADF1-1A9A-BC13-D33873D721CB}"/>
              </a:ext>
            </a:extLst>
          </p:cNvPr>
          <p:cNvSpPr txBox="1"/>
          <p:nvPr/>
        </p:nvSpPr>
        <p:spPr>
          <a:xfrm>
            <a:off x="7982694" y="3911968"/>
            <a:ext cx="230832" cy="588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lnSpc>
                <a:spcPct val="140000"/>
              </a:lnSpc>
              <a:defRPr sz="5500" b="0">
                <a:solidFill>
                  <a:srgbClr val="00B2A9"/>
                </a:solidFill>
                <a:latin typeface="Neo Sans"/>
                <a:ea typeface="Neo Sans"/>
                <a:cs typeface="Neo Sans"/>
                <a:sym typeface="Neo Sans"/>
              </a:defRPr>
            </a:lvl1pPr>
          </a:lstStyle>
          <a:p>
            <a:r>
              <a:rPr lang="es-ES" sz="2750" dirty="0">
                <a:solidFill>
                  <a:srgbClr val="00BEB8"/>
                </a:solidFill>
              </a:rPr>
              <a:t>6</a:t>
            </a:r>
            <a:endParaRPr sz="2750" dirty="0">
              <a:solidFill>
                <a:srgbClr val="00BEB8"/>
              </a:solidFill>
            </a:endParaRPr>
          </a:p>
        </p:txBody>
      </p:sp>
      <p:sp>
        <p:nvSpPr>
          <p:cNvPr id="54" name="Avanzando hacia…">
            <a:extLst>
              <a:ext uri="{FF2B5EF4-FFF2-40B4-BE49-F238E27FC236}">
                <a16:creationId xmlns:a16="http://schemas.microsoft.com/office/drawing/2014/main" id="{F91ACAB0-5F67-1CE3-71B0-7A9496DD887C}"/>
              </a:ext>
            </a:extLst>
          </p:cNvPr>
          <p:cNvSpPr txBox="1"/>
          <p:nvPr/>
        </p:nvSpPr>
        <p:spPr>
          <a:xfrm>
            <a:off x="7353243" y="4627572"/>
            <a:ext cx="1788037" cy="10515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>
              <a:lnSpc>
                <a:spcPts val="1285"/>
              </a:lnSpc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100" b="1" dirty="0">
                <a:solidFill>
                  <a:srgbClr val="00BEB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Conciliar la muestra</a:t>
            </a:r>
          </a:p>
          <a:p>
            <a:pPr>
              <a:lnSpc>
                <a:spcPts val="1285"/>
              </a:lnSpc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100" dirty="0">
                <a:solidFill>
                  <a:srgbClr val="5D6267"/>
                </a:solidFill>
                <a:latin typeface="Calibri Light"/>
                <a:cs typeface="Calibri Light"/>
              </a:rPr>
              <a:t>Con boton derecho acceder a “confirmar tarea” y conciliar la muestra introduciendo el código de muestra con el lector de código de barras.</a:t>
            </a:r>
          </a:p>
        </p:txBody>
      </p:sp>
      <p:pic>
        <p:nvPicPr>
          <p:cNvPr id="55" name="Imagen 54">
            <a:extLst>
              <a:ext uri="{FF2B5EF4-FFF2-40B4-BE49-F238E27FC236}">
                <a16:creationId xmlns:a16="http://schemas.microsoft.com/office/drawing/2014/main" id="{FC1118BD-0731-859A-BFBA-0AB3359418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09527" y="4054354"/>
            <a:ext cx="2701364" cy="2002939"/>
          </a:xfrm>
          <a:prstGeom prst="rect">
            <a:avLst/>
          </a:prstGeom>
          <a:ln>
            <a:solidFill>
              <a:srgbClr val="00B2A9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3925931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" descr="Imagen">
            <a:extLst>
              <a:ext uri="{FF2B5EF4-FFF2-40B4-BE49-F238E27FC236}">
                <a16:creationId xmlns:a16="http://schemas.microsoft.com/office/drawing/2014/main" id="{A1D9BA68-3CC3-1F3B-5D00-216ED171403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723" y="1673942"/>
            <a:ext cx="1953145" cy="2113464"/>
          </a:xfrm>
          <a:prstGeom prst="rect">
            <a:avLst/>
          </a:prstGeom>
          <a:ln w="12700">
            <a:miter lim="400000"/>
          </a:ln>
        </p:spPr>
      </p:pic>
      <p:pic>
        <p:nvPicPr>
          <p:cNvPr id="24" name="Imagen" descr="Imagen">
            <a:extLst>
              <a:ext uri="{FF2B5EF4-FFF2-40B4-BE49-F238E27FC236}">
                <a16:creationId xmlns:a16="http://schemas.microsoft.com/office/drawing/2014/main" id="{9B9FA99E-1431-635F-E6AC-9C2543FDCB8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2726" y="1632067"/>
            <a:ext cx="2049121" cy="2151412"/>
          </a:xfrm>
          <a:prstGeom prst="rect">
            <a:avLst/>
          </a:prstGeom>
          <a:ln w="12700">
            <a:miter lim="400000"/>
          </a:ln>
        </p:spPr>
      </p:pic>
      <p:pic>
        <p:nvPicPr>
          <p:cNvPr id="25" name="Imagen" descr="Imagen">
            <a:extLst>
              <a:ext uri="{FF2B5EF4-FFF2-40B4-BE49-F238E27FC236}">
                <a16:creationId xmlns:a16="http://schemas.microsoft.com/office/drawing/2014/main" id="{A9091018-2E48-8BF2-3530-E590F2F5435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90696" y="1604265"/>
            <a:ext cx="2049121" cy="2217318"/>
          </a:xfrm>
          <a:prstGeom prst="rect">
            <a:avLst/>
          </a:prstGeom>
          <a:ln w="12700">
            <a:miter lim="400000"/>
          </a:ln>
        </p:spPr>
      </p:pic>
      <p:sp>
        <p:nvSpPr>
          <p:cNvPr id="27" name="1">
            <a:extLst>
              <a:ext uri="{FF2B5EF4-FFF2-40B4-BE49-F238E27FC236}">
                <a16:creationId xmlns:a16="http://schemas.microsoft.com/office/drawing/2014/main" id="{37A08DE2-C2CF-A5A1-8289-CB5B4474946C}"/>
              </a:ext>
            </a:extLst>
          </p:cNvPr>
          <p:cNvSpPr txBox="1"/>
          <p:nvPr/>
        </p:nvSpPr>
        <p:spPr>
          <a:xfrm>
            <a:off x="1517521" y="1552423"/>
            <a:ext cx="230832" cy="588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>
              <a:lnSpc>
                <a:spcPct val="140000"/>
              </a:lnSpc>
              <a:defRPr sz="5500" b="0">
                <a:solidFill>
                  <a:srgbClr val="00B2A9"/>
                </a:solidFill>
                <a:latin typeface="Neo Sans"/>
                <a:ea typeface="Neo Sans"/>
                <a:cs typeface="Neo Sans"/>
                <a:sym typeface="Neo Sans"/>
              </a:defRPr>
            </a:lvl1pPr>
          </a:lstStyle>
          <a:p>
            <a:r>
              <a:rPr sz="2750" dirty="0">
                <a:solidFill>
                  <a:srgbClr val="00BEB8"/>
                </a:solidFill>
              </a:rPr>
              <a:t>1</a:t>
            </a:r>
          </a:p>
        </p:txBody>
      </p:sp>
      <p:sp>
        <p:nvSpPr>
          <p:cNvPr id="28" name="2">
            <a:extLst>
              <a:ext uri="{FF2B5EF4-FFF2-40B4-BE49-F238E27FC236}">
                <a16:creationId xmlns:a16="http://schemas.microsoft.com/office/drawing/2014/main" id="{6D7CB197-D4D7-42D0-47B2-411BC0C06B3F}"/>
              </a:ext>
            </a:extLst>
          </p:cNvPr>
          <p:cNvSpPr txBox="1"/>
          <p:nvPr/>
        </p:nvSpPr>
        <p:spPr>
          <a:xfrm>
            <a:off x="7675952" y="1632067"/>
            <a:ext cx="230832" cy="588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>
              <a:lnSpc>
                <a:spcPct val="140000"/>
              </a:lnSpc>
              <a:defRPr sz="5500" b="0">
                <a:solidFill>
                  <a:srgbClr val="00B2A9"/>
                </a:solidFill>
                <a:latin typeface="Neo Sans"/>
                <a:ea typeface="Neo Sans"/>
                <a:cs typeface="Neo Sans"/>
                <a:sym typeface="Neo Sans"/>
              </a:defRPr>
            </a:lvl1pPr>
          </a:lstStyle>
          <a:p>
            <a:r>
              <a:rPr sz="2750" dirty="0">
                <a:solidFill>
                  <a:srgbClr val="00BEB8"/>
                </a:solidFill>
              </a:rPr>
              <a:t>2</a:t>
            </a:r>
          </a:p>
        </p:txBody>
      </p:sp>
      <p:sp>
        <p:nvSpPr>
          <p:cNvPr id="29" name="3">
            <a:extLst>
              <a:ext uri="{FF2B5EF4-FFF2-40B4-BE49-F238E27FC236}">
                <a16:creationId xmlns:a16="http://schemas.microsoft.com/office/drawing/2014/main" id="{F22CD096-F5F0-7071-70BD-E99321357FB6}"/>
              </a:ext>
            </a:extLst>
          </p:cNvPr>
          <p:cNvSpPr txBox="1"/>
          <p:nvPr/>
        </p:nvSpPr>
        <p:spPr>
          <a:xfrm>
            <a:off x="10562872" y="1667898"/>
            <a:ext cx="230832" cy="588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lnSpc>
                <a:spcPct val="140000"/>
              </a:lnSpc>
              <a:defRPr sz="5500" b="0">
                <a:solidFill>
                  <a:srgbClr val="00B2A9"/>
                </a:solidFill>
                <a:latin typeface="Neo Sans"/>
                <a:ea typeface="Neo Sans"/>
                <a:cs typeface="Neo Sans"/>
                <a:sym typeface="Neo Sans"/>
              </a:defRPr>
            </a:lvl1pPr>
          </a:lstStyle>
          <a:p>
            <a:r>
              <a:rPr sz="2750" dirty="0">
                <a:solidFill>
                  <a:srgbClr val="00BEB8"/>
                </a:solidFill>
              </a:rPr>
              <a:t>3</a:t>
            </a:r>
          </a:p>
        </p:txBody>
      </p:sp>
      <p:sp>
        <p:nvSpPr>
          <p:cNvPr id="31" name="Avanzando hacia…">
            <a:extLst>
              <a:ext uri="{FF2B5EF4-FFF2-40B4-BE49-F238E27FC236}">
                <a16:creationId xmlns:a16="http://schemas.microsoft.com/office/drawing/2014/main" id="{2A44565F-5E0D-AB6E-0869-6EF980CF4363}"/>
              </a:ext>
            </a:extLst>
          </p:cNvPr>
          <p:cNvSpPr txBox="1"/>
          <p:nvPr/>
        </p:nvSpPr>
        <p:spPr>
          <a:xfrm>
            <a:off x="886570" y="2379139"/>
            <a:ext cx="1476462" cy="10515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 marL="171450" indent="-171450">
              <a:lnSpc>
                <a:spcPts val="1285"/>
              </a:lnSpc>
              <a:buClr>
                <a:srgbClr val="00B2A9"/>
              </a:buClr>
              <a:buFont typeface="Arial" panose="020B0604020202020204" pitchFamily="34" charset="0"/>
              <a:buChar char="•"/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100" dirty="0">
                <a:solidFill>
                  <a:srgbClr val="5D6267"/>
                </a:solidFill>
              </a:rPr>
              <a:t>Facultativo realiza </a:t>
            </a:r>
            <a:r>
              <a:rPr lang="es-ES" sz="1050" b="1" dirty="0">
                <a:solidFill>
                  <a:srgbClr val="00BEB8"/>
                </a:solidFill>
              </a:rPr>
              <a:t>petición </a:t>
            </a:r>
            <a:r>
              <a:rPr lang="es-ES" sz="1100" dirty="0">
                <a:solidFill>
                  <a:srgbClr val="5D6267"/>
                </a:solidFill>
              </a:rPr>
              <a:t>desde Casiopea.</a:t>
            </a:r>
          </a:p>
          <a:p>
            <a:pPr marL="171450" indent="-171450">
              <a:lnSpc>
                <a:spcPts val="1285"/>
              </a:lnSpc>
              <a:buClr>
                <a:srgbClr val="00B2A9"/>
              </a:buClr>
              <a:buFont typeface="Arial" panose="020B0604020202020204" pitchFamily="34" charset="0"/>
              <a:buChar char="•"/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100" dirty="0">
                <a:solidFill>
                  <a:srgbClr val="5D6267"/>
                </a:solidFill>
              </a:rPr>
              <a:t>Selecciona </a:t>
            </a:r>
            <a:r>
              <a:rPr lang="es-ES" sz="1050" b="1" dirty="0">
                <a:solidFill>
                  <a:srgbClr val="00BEB8"/>
                </a:solidFill>
              </a:rPr>
              <a:t>prestación </a:t>
            </a:r>
            <a:r>
              <a:rPr lang="es-ES" sz="1100" dirty="0">
                <a:solidFill>
                  <a:srgbClr val="5D6267"/>
                </a:solidFill>
              </a:rPr>
              <a:t>acorde a la muestra.</a:t>
            </a:r>
          </a:p>
          <a:p>
            <a:pPr marL="171450" indent="-171450">
              <a:lnSpc>
                <a:spcPts val="1285"/>
              </a:lnSpc>
              <a:buClr>
                <a:srgbClr val="00B2A9"/>
              </a:buClr>
              <a:buFont typeface="Arial" panose="020B0604020202020204" pitchFamily="34" charset="0"/>
              <a:buChar char="•"/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100" b="1" dirty="0">
                <a:solidFill>
                  <a:srgbClr val="00B2A9"/>
                </a:solidFill>
              </a:rPr>
              <a:t>No imprimir</a:t>
            </a:r>
          </a:p>
        </p:txBody>
      </p:sp>
      <p:sp>
        <p:nvSpPr>
          <p:cNvPr id="32" name="Avanzando hacia…">
            <a:extLst>
              <a:ext uri="{FF2B5EF4-FFF2-40B4-BE49-F238E27FC236}">
                <a16:creationId xmlns:a16="http://schemas.microsoft.com/office/drawing/2014/main" id="{1328C492-E49A-77D4-2F2B-EE03A59CAE99}"/>
              </a:ext>
            </a:extLst>
          </p:cNvPr>
          <p:cNvSpPr txBox="1"/>
          <p:nvPr/>
        </p:nvSpPr>
        <p:spPr>
          <a:xfrm>
            <a:off x="7147247" y="2318837"/>
            <a:ext cx="1409350" cy="12182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>
            <a:defPPr>
              <a:defRPr lang="es-ES"/>
            </a:defPPr>
            <a:lvl1pPr marL="171450" indent="-171450">
              <a:lnSpc>
                <a:spcPts val="1285"/>
              </a:lnSpc>
              <a:buClr>
                <a:srgbClr val="00B2A9"/>
              </a:buClr>
              <a:buFont typeface="Arial" panose="020B0604020202020204" pitchFamily="34" charset="0"/>
              <a:buChar char="•"/>
              <a:defRPr sz="1100" b="0">
                <a:solidFill>
                  <a:srgbClr val="5D6267"/>
                </a:solidFill>
                <a:latin typeface="Calibri Light"/>
                <a:ea typeface="Calibri Light"/>
                <a:cs typeface="Calibri Light"/>
              </a:defRPr>
            </a:lvl1pPr>
          </a:lstStyle>
          <a:p>
            <a:pPr marL="0" indent="0">
              <a:buNone/>
            </a:pPr>
            <a:r>
              <a:rPr lang="es-E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Enfermería dentro del quirófano</a:t>
            </a: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 </a:t>
            </a:r>
            <a:r>
              <a:rPr lang="es-ES" dirty="0"/>
              <a:t>identifica la muestra con datos paciente y </a:t>
            </a:r>
            <a:r>
              <a:rPr lang="es-ES" b="1" dirty="0">
                <a:solidFill>
                  <a:srgbClr val="00B2A9"/>
                </a:solidFill>
              </a:rPr>
              <a:t>código de muestra </a:t>
            </a:r>
          </a:p>
          <a:p>
            <a:pPr marL="0" indent="0">
              <a:buNone/>
            </a:pPr>
            <a:r>
              <a:rPr lang="es-ES" b="1" dirty="0">
                <a:solidFill>
                  <a:srgbClr val="E03E52"/>
                </a:solidFill>
              </a:rPr>
              <a:t>¡¡¡¡NO mete código muestra en el C3¡¡¡¡</a:t>
            </a:r>
          </a:p>
        </p:txBody>
      </p:sp>
      <p:sp>
        <p:nvSpPr>
          <p:cNvPr id="33" name="Avanzando hacia…">
            <a:extLst>
              <a:ext uri="{FF2B5EF4-FFF2-40B4-BE49-F238E27FC236}">
                <a16:creationId xmlns:a16="http://schemas.microsoft.com/office/drawing/2014/main" id="{14AFFB43-E655-7B4F-C975-9005A2E52806}"/>
              </a:ext>
            </a:extLst>
          </p:cNvPr>
          <p:cNvSpPr txBox="1"/>
          <p:nvPr/>
        </p:nvSpPr>
        <p:spPr>
          <a:xfrm>
            <a:off x="9960034" y="2256795"/>
            <a:ext cx="1667340" cy="1378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>
              <a:lnSpc>
                <a:spcPts val="1285"/>
              </a:lnSpc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100" b="1" dirty="0">
                <a:solidFill>
                  <a:srgbClr val="00BEB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Cuarto de muestras AP: </a:t>
            </a:r>
            <a:endParaRPr lang="es-ES" sz="1100" dirty="0">
              <a:solidFill>
                <a:srgbClr val="00BEB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lnSpc>
                <a:spcPts val="1285"/>
              </a:lnSpc>
              <a:buFont typeface="Wingdings" panose="05000000000000000000" pitchFamily="2" charset="2"/>
              <a:buChar char="§"/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050" dirty="0">
                <a:solidFill>
                  <a:srgbClr val="5D6267"/>
                </a:solidFill>
                <a:latin typeface="Calibri Light"/>
                <a:cs typeface="Calibri Light"/>
              </a:rPr>
              <a:t>Se añadirá un código de muestra pequeño al registro en papel que se realiza actualmente.</a:t>
            </a:r>
          </a:p>
          <a:p>
            <a:pPr marL="171450" indent="-171450">
              <a:lnSpc>
                <a:spcPts val="1285"/>
              </a:lnSpc>
              <a:buFont typeface="Wingdings" panose="05000000000000000000" pitchFamily="2" charset="2"/>
              <a:buChar char="§"/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050" dirty="0">
                <a:solidFill>
                  <a:srgbClr val="5D6267"/>
                </a:solidFill>
                <a:latin typeface="Calibri Light"/>
                <a:cs typeface="Calibri Light"/>
              </a:rPr>
              <a:t>Depositar los códigos sobrantes junto a la muestra.</a:t>
            </a:r>
          </a:p>
        </p:txBody>
      </p:sp>
      <p:sp>
        <p:nvSpPr>
          <p:cNvPr id="36" name="Marcador de título 1">
            <a:extLst>
              <a:ext uri="{FF2B5EF4-FFF2-40B4-BE49-F238E27FC236}">
                <a16:creationId xmlns:a16="http://schemas.microsoft.com/office/drawing/2014/main" id="{8B99925D-1BAD-1554-1046-C3BC2FF99709}"/>
              </a:ext>
            </a:extLst>
          </p:cNvPr>
          <p:cNvSpPr txBox="1">
            <a:spLocks/>
          </p:cNvSpPr>
          <p:nvPr/>
        </p:nvSpPr>
        <p:spPr>
          <a:xfrm>
            <a:off x="575993" y="917437"/>
            <a:ext cx="3008242" cy="523133"/>
          </a:xfrm>
          <a:prstGeom prst="rect">
            <a:avLst/>
          </a:prstGeom>
        </p:spPr>
        <p:txBody>
          <a:bodyPr vert="horz" lIns="45720" tIns="22860" rIns="45720" bIns="2286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12750" hangingPunct="0">
              <a:lnSpc>
                <a:spcPct val="100000"/>
              </a:lnSpc>
              <a:spcBef>
                <a:spcPts val="0"/>
              </a:spcBef>
              <a:defRPr/>
            </a:pPr>
            <a:r>
              <a:rPr lang="es-ES" sz="2200" kern="0" dirty="0">
                <a:solidFill>
                  <a:srgbClr val="5D6267"/>
                </a:solidFill>
                <a:latin typeface="Neo Sans W1G" panose="020B0504030504040204" pitchFamily="34" charset="0"/>
                <a:sym typeface="Helvetica Neue"/>
              </a:rPr>
              <a:t>Circuito </a:t>
            </a:r>
            <a:r>
              <a:rPr lang="es-ES" sz="2200" kern="0" dirty="0">
                <a:solidFill>
                  <a:srgbClr val="E03E52"/>
                </a:solidFill>
                <a:latin typeface="Neo Sans W1G" panose="020B0504030504040204" pitchFamily="34" charset="0"/>
                <a:sym typeface="Helvetica Neue"/>
              </a:rPr>
              <a:t>Quirúrgico</a:t>
            </a:r>
            <a:r>
              <a:rPr lang="es-ES" sz="2200" kern="0" dirty="0">
                <a:solidFill>
                  <a:srgbClr val="5D6267"/>
                </a:solidFill>
                <a:latin typeface="Neo Sans W1G" panose="020B0504030504040204" pitchFamily="34" charset="0"/>
                <a:sym typeface="Helvetica Neue"/>
              </a:rPr>
              <a:t> Anatomía Patológica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5234B9FC-6C1C-6B94-93AA-003298B143C0}"/>
              </a:ext>
            </a:extLst>
          </p:cNvPr>
          <p:cNvCxnSpPr>
            <a:cxnSpLocks/>
          </p:cNvCxnSpPr>
          <p:nvPr/>
        </p:nvCxnSpPr>
        <p:spPr>
          <a:xfrm flipV="1">
            <a:off x="391470" y="917437"/>
            <a:ext cx="0" cy="439485"/>
          </a:xfrm>
          <a:prstGeom prst="line">
            <a:avLst/>
          </a:prstGeom>
          <a:noFill/>
          <a:ln w="44450" cap="flat">
            <a:solidFill>
              <a:srgbClr val="00BEB8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38" name="Imagen 37">
            <a:extLst>
              <a:ext uri="{FF2B5EF4-FFF2-40B4-BE49-F238E27FC236}">
                <a16:creationId xmlns:a16="http://schemas.microsoft.com/office/drawing/2014/main" id="{644E4643-C8C6-8A8F-F18F-0B2CA77BB3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7922" y="2001646"/>
            <a:ext cx="3816024" cy="16339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3" name="Elipse 42">
            <a:extLst>
              <a:ext uri="{FF2B5EF4-FFF2-40B4-BE49-F238E27FC236}">
                <a16:creationId xmlns:a16="http://schemas.microsoft.com/office/drawing/2014/main" id="{0DAC0EF6-26C9-FCA4-0DAD-63DE23D7C2CB}"/>
              </a:ext>
            </a:extLst>
          </p:cNvPr>
          <p:cNvSpPr/>
          <p:nvPr/>
        </p:nvSpPr>
        <p:spPr>
          <a:xfrm>
            <a:off x="10851479" y="155505"/>
            <a:ext cx="693009" cy="683394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900"/>
          </a:p>
        </p:txBody>
      </p:sp>
      <p:pic>
        <p:nvPicPr>
          <p:cNvPr id="44" name="Imagen 43">
            <a:extLst>
              <a:ext uri="{FF2B5EF4-FFF2-40B4-BE49-F238E27FC236}">
                <a16:creationId xmlns:a16="http://schemas.microsoft.com/office/drawing/2014/main" id="{2AD66465-3F57-69B5-03D8-DC07BF0E65D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5343" y="251978"/>
            <a:ext cx="477864" cy="477864"/>
          </a:xfrm>
          <a:prstGeom prst="rect">
            <a:avLst/>
          </a:prstGeom>
        </p:spPr>
      </p:pic>
      <p:sp>
        <p:nvSpPr>
          <p:cNvPr id="45" name="CuadroTexto 44">
            <a:extLst>
              <a:ext uri="{FF2B5EF4-FFF2-40B4-BE49-F238E27FC236}">
                <a16:creationId xmlns:a16="http://schemas.microsoft.com/office/drawing/2014/main" id="{B9C32F46-1AB0-41F8-2311-E48A5DE1F262}"/>
              </a:ext>
            </a:extLst>
          </p:cNvPr>
          <p:cNvSpPr txBox="1"/>
          <p:nvPr/>
        </p:nvSpPr>
        <p:spPr>
          <a:xfrm>
            <a:off x="10370352" y="881317"/>
            <a:ext cx="18216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>
                <a:solidFill>
                  <a:srgbClr val="00B2A9"/>
                </a:solidFill>
              </a:rPr>
              <a:t>ANATOMIA PATOLOGICA</a:t>
            </a:r>
          </a:p>
        </p:txBody>
      </p:sp>
      <p:pic>
        <p:nvPicPr>
          <p:cNvPr id="19" name="Imagen" descr="Imagen">
            <a:extLst>
              <a:ext uri="{FF2B5EF4-FFF2-40B4-BE49-F238E27FC236}">
                <a16:creationId xmlns:a16="http://schemas.microsoft.com/office/drawing/2014/main" id="{52284AC3-7C61-EA3D-71FC-1F90855B848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018" y="3832685"/>
            <a:ext cx="2084244" cy="2255324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1">
            <a:extLst>
              <a:ext uri="{FF2B5EF4-FFF2-40B4-BE49-F238E27FC236}">
                <a16:creationId xmlns:a16="http://schemas.microsoft.com/office/drawing/2014/main" id="{1F9A06CD-B389-86C0-2BA5-C8081D5EFA30}"/>
              </a:ext>
            </a:extLst>
          </p:cNvPr>
          <p:cNvSpPr txBox="1"/>
          <p:nvPr/>
        </p:nvSpPr>
        <p:spPr>
          <a:xfrm>
            <a:off x="1509385" y="3821583"/>
            <a:ext cx="230832" cy="588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>
              <a:lnSpc>
                <a:spcPct val="140000"/>
              </a:lnSpc>
              <a:defRPr sz="5500" b="0">
                <a:solidFill>
                  <a:srgbClr val="00B2A9"/>
                </a:solidFill>
                <a:latin typeface="Neo Sans"/>
                <a:ea typeface="Neo Sans"/>
                <a:cs typeface="Neo Sans"/>
                <a:sym typeface="Neo Sans"/>
              </a:defRPr>
            </a:lvl1pPr>
          </a:lstStyle>
          <a:p>
            <a:r>
              <a:rPr lang="es-ES" sz="2750" dirty="0">
                <a:solidFill>
                  <a:srgbClr val="00BEB8"/>
                </a:solidFill>
              </a:rPr>
              <a:t>4</a:t>
            </a:r>
            <a:endParaRPr sz="2750" dirty="0">
              <a:solidFill>
                <a:srgbClr val="00BEB8"/>
              </a:solidFill>
            </a:endParaRPr>
          </a:p>
        </p:txBody>
      </p:sp>
      <p:sp>
        <p:nvSpPr>
          <p:cNvPr id="21" name="Avanzando hacia…">
            <a:extLst>
              <a:ext uri="{FF2B5EF4-FFF2-40B4-BE49-F238E27FC236}">
                <a16:creationId xmlns:a16="http://schemas.microsoft.com/office/drawing/2014/main" id="{2162F5D1-38EE-8D1D-2CE3-3B1BA6FC1626}"/>
              </a:ext>
            </a:extLst>
          </p:cNvPr>
          <p:cNvSpPr txBox="1"/>
          <p:nvPr/>
        </p:nvSpPr>
        <p:spPr>
          <a:xfrm>
            <a:off x="865871" y="4550063"/>
            <a:ext cx="1622180" cy="15517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 algn="just">
              <a:lnSpc>
                <a:spcPts val="1285"/>
              </a:lnSpc>
              <a:buClr>
                <a:srgbClr val="00B2A9"/>
              </a:buClr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05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Coordinador Quirófano:</a:t>
            </a:r>
          </a:p>
          <a:p>
            <a:pPr marL="171450" indent="-171450" algn="just">
              <a:buClr>
                <a:srgbClr val="00B2A9"/>
              </a:buClr>
              <a:buFont typeface="Arial" panose="020B0604020202020204" pitchFamily="34" charset="0"/>
              <a:buChar char="•"/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050" b="1" dirty="0">
                <a:solidFill>
                  <a:srgbClr val="00B2A9"/>
                </a:solidFill>
                <a:latin typeface="Calibri Light"/>
                <a:cs typeface="Calibri Light"/>
              </a:rPr>
              <a:t>Cotejo </a:t>
            </a:r>
            <a:r>
              <a:rPr lang="es-ES" sz="1050" dirty="0">
                <a:solidFill>
                  <a:srgbClr val="5D6267"/>
                </a:solidFill>
                <a:latin typeface="Calibri Light"/>
                <a:cs typeface="Calibri Light"/>
              </a:rPr>
              <a:t>de muestras y peticiones en C3</a:t>
            </a:r>
          </a:p>
          <a:p>
            <a:pPr marL="171450" indent="-171450" algn="just">
              <a:buClr>
                <a:srgbClr val="00B2A9"/>
              </a:buClr>
              <a:buFont typeface="Arial" panose="020B0604020202020204" pitchFamily="34" charset="0"/>
              <a:buChar char="•"/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050" b="1" dirty="0">
                <a:solidFill>
                  <a:srgbClr val="00B2A9"/>
                </a:solidFill>
                <a:latin typeface="Calibri Light"/>
                <a:cs typeface="Calibri Light"/>
              </a:rPr>
              <a:t>Reporting</a:t>
            </a:r>
            <a:r>
              <a:rPr lang="es-ES" sz="1050" dirty="0">
                <a:solidFill>
                  <a:srgbClr val="5D6267"/>
                </a:solidFill>
                <a:latin typeface="Calibri Light"/>
                <a:cs typeface="Calibri Light"/>
              </a:rPr>
              <a:t> on line “peticiones de anatomía patológica general” (usar filtros).</a:t>
            </a:r>
          </a:p>
          <a:p>
            <a:pPr marL="171450" indent="-171450" algn="just">
              <a:buClr>
                <a:srgbClr val="00B2A9"/>
              </a:buClr>
              <a:buFont typeface="Arial" panose="020B0604020202020204" pitchFamily="34" charset="0"/>
              <a:buChar char="•"/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050" dirty="0">
                <a:solidFill>
                  <a:srgbClr val="5D6267"/>
                </a:solidFill>
                <a:effectLst/>
                <a:latin typeface="Calibri Light"/>
                <a:ea typeface="Times New Roman" panose="02020603050405020304" pitchFamily="18" charset="0"/>
                <a:cs typeface="Calibri Light"/>
              </a:rPr>
              <a:t>Envío muestras y códigos</a:t>
            </a:r>
            <a:endParaRPr lang="es-ES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285"/>
              </a:lnSpc>
              <a:buClr>
                <a:srgbClr val="00B2A9"/>
              </a:buClr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s-ES" sz="1100" dirty="0">
              <a:solidFill>
                <a:srgbClr val="5D6267"/>
              </a:solidFill>
            </a:endParaRPr>
          </a:p>
        </p:txBody>
      </p:sp>
      <p:pic>
        <p:nvPicPr>
          <p:cNvPr id="35" name="Imagen" descr="Imagen">
            <a:extLst>
              <a:ext uri="{FF2B5EF4-FFF2-40B4-BE49-F238E27FC236}">
                <a16:creationId xmlns:a16="http://schemas.microsoft.com/office/drawing/2014/main" id="{6C445887-22B7-5221-AE2F-9F086787153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94987" y="3864776"/>
            <a:ext cx="2117527" cy="2223233"/>
          </a:xfrm>
          <a:prstGeom prst="rect">
            <a:avLst/>
          </a:prstGeom>
          <a:ln w="12700">
            <a:miter lim="400000"/>
          </a:ln>
        </p:spPr>
      </p:pic>
      <p:sp>
        <p:nvSpPr>
          <p:cNvPr id="46" name="2">
            <a:extLst>
              <a:ext uri="{FF2B5EF4-FFF2-40B4-BE49-F238E27FC236}">
                <a16:creationId xmlns:a16="http://schemas.microsoft.com/office/drawing/2014/main" id="{73BE8EE7-E081-DAA4-DFF5-AF1814F237BA}"/>
              </a:ext>
            </a:extLst>
          </p:cNvPr>
          <p:cNvSpPr txBox="1"/>
          <p:nvPr/>
        </p:nvSpPr>
        <p:spPr>
          <a:xfrm>
            <a:off x="4741801" y="3787407"/>
            <a:ext cx="319726" cy="588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lnSpc>
                <a:spcPct val="140000"/>
              </a:lnSpc>
              <a:defRPr sz="5500" b="0">
                <a:solidFill>
                  <a:srgbClr val="00B2A9"/>
                </a:solidFill>
                <a:latin typeface="Neo Sans"/>
                <a:ea typeface="Neo Sans"/>
                <a:cs typeface="Neo Sans"/>
                <a:sym typeface="Neo Sans"/>
              </a:defRPr>
            </a:lvl1pPr>
          </a:lstStyle>
          <a:p>
            <a:r>
              <a:rPr lang="es-ES" sz="2750" dirty="0">
                <a:solidFill>
                  <a:srgbClr val="00BEB8"/>
                </a:solidFill>
              </a:rPr>
              <a:t>5</a:t>
            </a:r>
            <a:endParaRPr sz="2750" dirty="0">
              <a:solidFill>
                <a:srgbClr val="00BEB8"/>
              </a:solidFill>
            </a:endParaRPr>
          </a:p>
        </p:txBody>
      </p:sp>
      <p:sp>
        <p:nvSpPr>
          <p:cNvPr id="47" name="Avanzando hacia…">
            <a:extLst>
              <a:ext uri="{FF2B5EF4-FFF2-40B4-BE49-F238E27FC236}">
                <a16:creationId xmlns:a16="http://schemas.microsoft.com/office/drawing/2014/main" id="{78F8B7E5-5C57-48BF-432E-428F910D853B}"/>
              </a:ext>
            </a:extLst>
          </p:cNvPr>
          <p:cNvSpPr txBox="1"/>
          <p:nvPr/>
        </p:nvSpPr>
        <p:spPr>
          <a:xfrm>
            <a:off x="4254452" y="4627573"/>
            <a:ext cx="1409350" cy="10515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>
            <a:defPPr>
              <a:defRPr lang="es-ES"/>
            </a:defPPr>
            <a:lvl1pPr marL="171450" indent="-171450">
              <a:lnSpc>
                <a:spcPts val="1285"/>
              </a:lnSpc>
              <a:buClr>
                <a:srgbClr val="00B2A9"/>
              </a:buClr>
              <a:buFont typeface="Arial" panose="020B0604020202020204" pitchFamily="34" charset="0"/>
              <a:buChar char="•"/>
              <a:defRPr sz="1100" b="0">
                <a:solidFill>
                  <a:srgbClr val="5D6267"/>
                </a:solidFill>
                <a:latin typeface="Calibri Light"/>
                <a:ea typeface="Calibri Light"/>
                <a:cs typeface="Calibri Light"/>
              </a:defRPr>
            </a:lvl1pPr>
          </a:lstStyle>
          <a:p>
            <a:pPr marL="0" indent="0">
              <a:buNone/>
            </a:pPr>
            <a:r>
              <a:rPr lang="es-ES" dirty="0"/>
              <a:t>AA</a:t>
            </a:r>
            <a:r>
              <a:rPr lang="es-ES" b="1" dirty="0">
                <a:solidFill>
                  <a:srgbClr val="00B2A9"/>
                </a:solidFill>
              </a:rPr>
              <a:t>: Localizar </a:t>
            </a:r>
            <a:r>
              <a:rPr lang="es-ES" dirty="0"/>
              <a:t>petición en buzón peticiones.</a:t>
            </a:r>
          </a:p>
          <a:p>
            <a:pPr marL="0" indent="0">
              <a:buNone/>
            </a:pPr>
            <a:r>
              <a:rPr lang="es-ES" b="1" dirty="0">
                <a:solidFill>
                  <a:srgbClr val="00B2A9"/>
                </a:solidFill>
              </a:rPr>
              <a:t>Imprimir petición </a:t>
            </a:r>
            <a:r>
              <a:rPr lang="es-ES" dirty="0"/>
              <a:t>y </a:t>
            </a:r>
            <a:r>
              <a:rPr lang="es-ES" b="1" dirty="0">
                <a:solidFill>
                  <a:srgbClr val="00B2A9"/>
                </a:solidFill>
              </a:rPr>
              <a:t>colocar </a:t>
            </a:r>
            <a:r>
              <a:rPr lang="es-ES" dirty="0"/>
              <a:t>código muestra.</a:t>
            </a:r>
          </a:p>
          <a:p>
            <a:pPr marL="0" indent="0">
              <a:buNone/>
            </a:pPr>
            <a:r>
              <a:rPr lang="es-ES" b="1" dirty="0">
                <a:solidFill>
                  <a:srgbClr val="00B2A9"/>
                </a:solidFill>
              </a:rPr>
              <a:t>Revisar prestación y modificar </a:t>
            </a:r>
            <a:r>
              <a:rPr lang="es-ES" dirty="0"/>
              <a:t>si procede</a:t>
            </a:r>
          </a:p>
        </p:txBody>
      </p:sp>
      <p:pic>
        <p:nvPicPr>
          <p:cNvPr id="52" name="Imagen" descr="Imagen">
            <a:extLst>
              <a:ext uri="{FF2B5EF4-FFF2-40B4-BE49-F238E27FC236}">
                <a16:creationId xmlns:a16="http://schemas.microsoft.com/office/drawing/2014/main" id="{DB636CE2-A652-3F84-8E1F-8B0AD728F96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7260" y="3821583"/>
            <a:ext cx="2054587" cy="2223233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3">
            <a:extLst>
              <a:ext uri="{FF2B5EF4-FFF2-40B4-BE49-F238E27FC236}">
                <a16:creationId xmlns:a16="http://schemas.microsoft.com/office/drawing/2014/main" id="{A115D760-ADF1-1A9A-BC13-D33873D721CB}"/>
              </a:ext>
            </a:extLst>
          </p:cNvPr>
          <p:cNvSpPr txBox="1"/>
          <p:nvPr/>
        </p:nvSpPr>
        <p:spPr>
          <a:xfrm>
            <a:off x="7673261" y="3821583"/>
            <a:ext cx="230832" cy="588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lnSpc>
                <a:spcPct val="140000"/>
              </a:lnSpc>
              <a:defRPr sz="5500" b="0">
                <a:solidFill>
                  <a:srgbClr val="00B2A9"/>
                </a:solidFill>
                <a:latin typeface="Neo Sans"/>
                <a:ea typeface="Neo Sans"/>
                <a:cs typeface="Neo Sans"/>
                <a:sym typeface="Neo Sans"/>
              </a:defRPr>
            </a:lvl1pPr>
          </a:lstStyle>
          <a:p>
            <a:r>
              <a:rPr lang="es-ES" sz="2750" dirty="0">
                <a:solidFill>
                  <a:srgbClr val="00BEB8"/>
                </a:solidFill>
              </a:rPr>
              <a:t>6</a:t>
            </a:r>
            <a:endParaRPr sz="2750" dirty="0">
              <a:solidFill>
                <a:srgbClr val="00BEB8"/>
              </a:solidFill>
            </a:endParaRPr>
          </a:p>
        </p:txBody>
      </p:sp>
      <p:sp>
        <p:nvSpPr>
          <p:cNvPr id="54" name="Avanzando hacia…">
            <a:extLst>
              <a:ext uri="{FF2B5EF4-FFF2-40B4-BE49-F238E27FC236}">
                <a16:creationId xmlns:a16="http://schemas.microsoft.com/office/drawing/2014/main" id="{F91ACAB0-5F67-1CE3-71B0-7A9496DD887C}"/>
              </a:ext>
            </a:extLst>
          </p:cNvPr>
          <p:cNvSpPr txBox="1"/>
          <p:nvPr/>
        </p:nvSpPr>
        <p:spPr>
          <a:xfrm>
            <a:off x="6977471" y="4573008"/>
            <a:ext cx="1788037" cy="10515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>
              <a:lnSpc>
                <a:spcPts val="1285"/>
              </a:lnSpc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100" b="1" dirty="0">
                <a:solidFill>
                  <a:srgbClr val="00BEB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Conciliar la muestra</a:t>
            </a:r>
          </a:p>
          <a:p>
            <a:pPr>
              <a:lnSpc>
                <a:spcPts val="1285"/>
              </a:lnSpc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100" dirty="0">
                <a:solidFill>
                  <a:srgbClr val="5D6267"/>
                </a:solidFill>
                <a:latin typeface="Calibri Light"/>
                <a:cs typeface="Calibri Light"/>
              </a:rPr>
              <a:t>Con boton derecho acceder a “confirmar tarea” y conciliar la muestra introduciendo el código de muestra con el lector de código de barras.</a:t>
            </a:r>
          </a:p>
        </p:txBody>
      </p:sp>
      <p:pic>
        <p:nvPicPr>
          <p:cNvPr id="55" name="Imagen 54">
            <a:extLst>
              <a:ext uri="{FF2B5EF4-FFF2-40B4-BE49-F238E27FC236}">
                <a16:creationId xmlns:a16="http://schemas.microsoft.com/office/drawing/2014/main" id="{FC1118BD-0731-859A-BFBA-0AB3359418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00094" y="4048063"/>
            <a:ext cx="2701364" cy="2002939"/>
          </a:xfrm>
          <a:prstGeom prst="rect">
            <a:avLst/>
          </a:prstGeom>
          <a:ln>
            <a:solidFill>
              <a:srgbClr val="00B2A9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146992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ángulo 34">
            <a:extLst>
              <a:ext uri="{FF2B5EF4-FFF2-40B4-BE49-F238E27FC236}">
                <a16:creationId xmlns:a16="http://schemas.microsoft.com/office/drawing/2014/main" id="{29396311-AE2F-8B4B-B586-71E7A5505BA4}"/>
              </a:ext>
            </a:extLst>
          </p:cNvPr>
          <p:cNvSpPr/>
          <p:nvPr/>
        </p:nvSpPr>
        <p:spPr>
          <a:xfrm>
            <a:off x="11114481" y="369912"/>
            <a:ext cx="437099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50"/>
              </a:spcBef>
            </a:pPr>
            <a:r>
              <a:rPr lang="es-ES" sz="85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ICONO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A59849F-25C9-F36F-0ABF-528DE0C163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5195" y="3682103"/>
            <a:ext cx="2907812" cy="2904006"/>
          </a:xfrm>
          <a:prstGeom prst="rect">
            <a:avLst/>
          </a:prstGeom>
        </p:spPr>
      </p:pic>
      <p:pic>
        <p:nvPicPr>
          <p:cNvPr id="3" name="Imagen" descr="Imagen">
            <a:extLst>
              <a:ext uri="{FF2B5EF4-FFF2-40B4-BE49-F238E27FC236}">
                <a16:creationId xmlns:a16="http://schemas.microsoft.com/office/drawing/2014/main" id="{FBD74316-67CD-C839-D1C0-08AE8BE8384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2794" y="1540360"/>
            <a:ext cx="2040632" cy="2208132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n" descr="Imagen">
            <a:extLst>
              <a:ext uri="{FF2B5EF4-FFF2-40B4-BE49-F238E27FC236}">
                <a16:creationId xmlns:a16="http://schemas.microsoft.com/office/drawing/2014/main" id="{A1E0C8A0-FEF3-BC9D-2DC3-210D9F85CF8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3304" y="1632024"/>
            <a:ext cx="2049121" cy="2151412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n" descr="Imagen">
            <a:extLst>
              <a:ext uri="{FF2B5EF4-FFF2-40B4-BE49-F238E27FC236}">
                <a16:creationId xmlns:a16="http://schemas.microsoft.com/office/drawing/2014/main" id="{EA52C4B2-E5BE-42C1-1CCA-0C901C220D7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4346" y="3963898"/>
            <a:ext cx="2162882" cy="2340417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1">
            <a:extLst>
              <a:ext uri="{FF2B5EF4-FFF2-40B4-BE49-F238E27FC236}">
                <a16:creationId xmlns:a16="http://schemas.microsoft.com/office/drawing/2014/main" id="{FD61C126-E3EE-055E-CE92-B40E2CE02D26}"/>
              </a:ext>
            </a:extLst>
          </p:cNvPr>
          <p:cNvSpPr txBox="1"/>
          <p:nvPr/>
        </p:nvSpPr>
        <p:spPr>
          <a:xfrm>
            <a:off x="1578839" y="1486805"/>
            <a:ext cx="230832" cy="588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>
              <a:lnSpc>
                <a:spcPct val="140000"/>
              </a:lnSpc>
              <a:defRPr sz="5500" b="0">
                <a:solidFill>
                  <a:srgbClr val="00B2A9"/>
                </a:solidFill>
                <a:latin typeface="Neo Sans"/>
                <a:ea typeface="Neo Sans"/>
                <a:cs typeface="Neo Sans"/>
                <a:sym typeface="Neo Sans"/>
              </a:defRPr>
            </a:lvl1pPr>
          </a:lstStyle>
          <a:p>
            <a:r>
              <a:rPr sz="2750" dirty="0">
                <a:solidFill>
                  <a:srgbClr val="00BEB8"/>
                </a:solidFill>
              </a:rPr>
              <a:t>1</a:t>
            </a:r>
          </a:p>
        </p:txBody>
      </p:sp>
      <p:sp>
        <p:nvSpPr>
          <p:cNvPr id="7" name="2">
            <a:extLst>
              <a:ext uri="{FF2B5EF4-FFF2-40B4-BE49-F238E27FC236}">
                <a16:creationId xmlns:a16="http://schemas.microsoft.com/office/drawing/2014/main" id="{2C30CF32-8C9C-9839-D076-7AAA6B83423D}"/>
              </a:ext>
            </a:extLst>
          </p:cNvPr>
          <p:cNvSpPr txBox="1"/>
          <p:nvPr/>
        </p:nvSpPr>
        <p:spPr>
          <a:xfrm>
            <a:off x="9079357" y="1522966"/>
            <a:ext cx="230832" cy="588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>
              <a:lnSpc>
                <a:spcPct val="140000"/>
              </a:lnSpc>
              <a:defRPr sz="5500" b="0">
                <a:solidFill>
                  <a:srgbClr val="00B2A9"/>
                </a:solidFill>
                <a:latin typeface="Neo Sans"/>
                <a:ea typeface="Neo Sans"/>
                <a:cs typeface="Neo Sans"/>
                <a:sym typeface="Neo Sans"/>
              </a:defRPr>
            </a:lvl1pPr>
          </a:lstStyle>
          <a:p>
            <a:r>
              <a:rPr sz="2750" dirty="0">
                <a:solidFill>
                  <a:srgbClr val="00BEB8"/>
                </a:solidFill>
              </a:rPr>
              <a:t>2</a:t>
            </a:r>
          </a:p>
        </p:txBody>
      </p:sp>
      <p:sp>
        <p:nvSpPr>
          <p:cNvPr id="8" name="3">
            <a:extLst>
              <a:ext uri="{FF2B5EF4-FFF2-40B4-BE49-F238E27FC236}">
                <a16:creationId xmlns:a16="http://schemas.microsoft.com/office/drawing/2014/main" id="{D9F10C5D-CC7F-041A-5D9F-F39990C413B0}"/>
              </a:ext>
            </a:extLst>
          </p:cNvPr>
          <p:cNvSpPr txBox="1"/>
          <p:nvPr/>
        </p:nvSpPr>
        <p:spPr>
          <a:xfrm>
            <a:off x="1650371" y="3906090"/>
            <a:ext cx="230832" cy="588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lnSpc>
                <a:spcPct val="140000"/>
              </a:lnSpc>
              <a:defRPr sz="5500" b="0">
                <a:solidFill>
                  <a:srgbClr val="00B2A9"/>
                </a:solidFill>
                <a:latin typeface="Neo Sans"/>
                <a:ea typeface="Neo Sans"/>
                <a:cs typeface="Neo Sans"/>
                <a:sym typeface="Neo Sans"/>
              </a:defRPr>
            </a:lvl1pPr>
          </a:lstStyle>
          <a:p>
            <a:r>
              <a:rPr sz="2750" dirty="0">
                <a:solidFill>
                  <a:srgbClr val="00BEB8"/>
                </a:solidFill>
              </a:rPr>
              <a:t>3</a:t>
            </a:r>
          </a:p>
        </p:txBody>
      </p:sp>
      <p:sp>
        <p:nvSpPr>
          <p:cNvPr id="9" name="4">
            <a:extLst>
              <a:ext uri="{FF2B5EF4-FFF2-40B4-BE49-F238E27FC236}">
                <a16:creationId xmlns:a16="http://schemas.microsoft.com/office/drawing/2014/main" id="{D1A33D96-3D9F-2C48-CC6E-5EB481540A03}"/>
              </a:ext>
            </a:extLst>
          </p:cNvPr>
          <p:cNvSpPr txBox="1"/>
          <p:nvPr/>
        </p:nvSpPr>
        <p:spPr>
          <a:xfrm>
            <a:off x="6456377" y="4004123"/>
            <a:ext cx="301140" cy="588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lnSpc>
                <a:spcPct val="140000"/>
              </a:lnSpc>
              <a:defRPr sz="5500" b="0">
                <a:solidFill>
                  <a:srgbClr val="00B2A9"/>
                </a:solidFill>
                <a:latin typeface="Neo Sans"/>
                <a:ea typeface="Neo Sans"/>
                <a:cs typeface="Neo Sans"/>
                <a:sym typeface="Neo Sans"/>
              </a:defRPr>
            </a:lvl1pPr>
          </a:lstStyle>
          <a:p>
            <a:endParaRPr sz="2750" dirty="0">
              <a:solidFill>
                <a:srgbClr val="00BEB8"/>
              </a:solidFill>
            </a:endParaRPr>
          </a:p>
        </p:txBody>
      </p:sp>
      <p:sp>
        <p:nvSpPr>
          <p:cNvPr id="10" name="Avanzando hacia…">
            <a:extLst>
              <a:ext uri="{FF2B5EF4-FFF2-40B4-BE49-F238E27FC236}">
                <a16:creationId xmlns:a16="http://schemas.microsoft.com/office/drawing/2014/main" id="{8E97F277-C5A0-D668-8742-760BEEA8E877}"/>
              </a:ext>
            </a:extLst>
          </p:cNvPr>
          <p:cNvSpPr txBox="1"/>
          <p:nvPr/>
        </p:nvSpPr>
        <p:spPr>
          <a:xfrm>
            <a:off x="879523" y="2349536"/>
            <a:ext cx="1476462" cy="1331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>
              <a:lnSpc>
                <a:spcPts val="1285"/>
              </a:lnSpc>
              <a:buClr>
                <a:srgbClr val="00B2A9"/>
              </a:buClr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100" dirty="0">
                <a:solidFill>
                  <a:srgbClr val="5D6267"/>
                </a:solidFill>
              </a:rPr>
              <a:t>AA: Acceder al </a:t>
            </a:r>
            <a:r>
              <a:rPr lang="es-ES" sz="1100" b="1" dirty="0">
                <a:solidFill>
                  <a:srgbClr val="00B2A9"/>
                </a:solidFill>
              </a:rPr>
              <a:t>buzón de peticiones</a:t>
            </a:r>
            <a:r>
              <a:rPr lang="es-ES" sz="1100" dirty="0">
                <a:solidFill>
                  <a:srgbClr val="5D6267"/>
                </a:solidFill>
              </a:rPr>
              <a:t> y localizar las peticiones de </a:t>
            </a:r>
            <a:r>
              <a:rPr lang="es-ES" sz="1100" dirty="0" err="1">
                <a:solidFill>
                  <a:srgbClr val="5D6267"/>
                </a:solidFill>
              </a:rPr>
              <a:t>ap</a:t>
            </a:r>
            <a:r>
              <a:rPr lang="es-ES" sz="1100" dirty="0">
                <a:solidFill>
                  <a:srgbClr val="5D6267"/>
                </a:solidFill>
              </a:rPr>
              <a:t> pendiente de realizar.</a:t>
            </a:r>
          </a:p>
          <a:p>
            <a:pPr lvl="0" algn="just" fontAlgn="base">
              <a:buClr>
                <a:srgbClr val="33CCCC"/>
              </a:buClr>
            </a:pPr>
            <a:endParaRPr lang="es-E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08685" algn="just" fontAlgn="base"/>
            <a:r>
              <a:rPr lang="es-ES" sz="18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 </a:t>
            </a:r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285"/>
              </a:lnSpc>
              <a:buClr>
                <a:srgbClr val="00B2A9"/>
              </a:buClr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s-ES" sz="1100" dirty="0">
              <a:solidFill>
                <a:srgbClr val="5D6267"/>
              </a:solidFill>
            </a:endParaRPr>
          </a:p>
        </p:txBody>
      </p:sp>
      <p:sp>
        <p:nvSpPr>
          <p:cNvPr id="11" name="Avanzando hacia…">
            <a:extLst>
              <a:ext uri="{FF2B5EF4-FFF2-40B4-BE49-F238E27FC236}">
                <a16:creationId xmlns:a16="http://schemas.microsoft.com/office/drawing/2014/main" id="{A1325301-5BFE-C20E-4CB4-A4ED56B70BC6}"/>
              </a:ext>
            </a:extLst>
          </p:cNvPr>
          <p:cNvSpPr txBox="1"/>
          <p:nvPr/>
        </p:nvSpPr>
        <p:spPr>
          <a:xfrm>
            <a:off x="8579405" y="2438944"/>
            <a:ext cx="1409350" cy="10515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defPPr>
              <a:defRPr lang="es-ES"/>
            </a:defPPr>
            <a:lvl1pPr marL="171450" indent="-171450">
              <a:lnSpc>
                <a:spcPts val="1285"/>
              </a:lnSpc>
              <a:buClr>
                <a:srgbClr val="00B2A9"/>
              </a:buClr>
              <a:buFont typeface="Arial" panose="020B0604020202020204" pitchFamily="34" charset="0"/>
              <a:buChar char="•"/>
              <a:defRPr sz="1100" b="0">
                <a:solidFill>
                  <a:srgbClr val="5D6267"/>
                </a:solidFill>
                <a:latin typeface="Calibri Light"/>
                <a:ea typeface="Calibri Light"/>
                <a:cs typeface="Calibri Light"/>
              </a:defRPr>
            </a:lvl1pPr>
          </a:lstStyle>
          <a:p>
            <a:pPr marL="0" indent="0">
              <a:buNone/>
            </a:pPr>
            <a:r>
              <a:rPr lang="es-ES" dirty="0"/>
              <a:t>AA</a:t>
            </a:r>
            <a:r>
              <a:rPr lang="es-ES" b="1" dirty="0">
                <a:solidFill>
                  <a:srgbClr val="00B2A9"/>
                </a:solidFill>
              </a:rPr>
              <a:t>: Cotejar </a:t>
            </a:r>
            <a:r>
              <a:rPr lang="es-ES" dirty="0"/>
              <a:t>revisando el volante impreso de petición que la prestación solicitada es correcta; </a:t>
            </a:r>
            <a:r>
              <a:rPr lang="es-ES" b="1" dirty="0">
                <a:solidFill>
                  <a:srgbClr val="E03E52"/>
                </a:solidFill>
              </a:rPr>
              <a:t>si no lo fuera modificar la petición.</a:t>
            </a:r>
          </a:p>
        </p:txBody>
      </p:sp>
      <p:sp>
        <p:nvSpPr>
          <p:cNvPr id="12" name="Avanzando hacia…">
            <a:extLst>
              <a:ext uri="{FF2B5EF4-FFF2-40B4-BE49-F238E27FC236}">
                <a16:creationId xmlns:a16="http://schemas.microsoft.com/office/drawing/2014/main" id="{5B24AD0F-4F6E-C17F-3AB9-7C4D5B4B9807}"/>
              </a:ext>
            </a:extLst>
          </p:cNvPr>
          <p:cNvSpPr txBox="1"/>
          <p:nvPr/>
        </p:nvSpPr>
        <p:spPr>
          <a:xfrm>
            <a:off x="879523" y="4827539"/>
            <a:ext cx="1788037" cy="10515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>
              <a:lnSpc>
                <a:spcPts val="1285"/>
              </a:lnSpc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100" b="1" dirty="0">
                <a:solidFill>
                  <a:srgbClr val="00BEB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Conciliar la muestra</a:t>
            </a:r>
          </a:p>
          <a:p>
            <a:pPr>
              <a:lnSpc>
                <a:spcPts val="1285"/>
              </a:lnSpc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100" dirty="0">
                <a:solidFill>
                  <a:srgbClr val="5D6267"/>
                </a:solidFill>
                <a:latin typeface="Calibri Light"/>
                <a:cs typeface="Calibri Light"/>
              </a:rPr>
              <a:t>Con boton derecho acceder a “confirmar tarea” y conciliar la muestra introduciendo el código de muestra con el lector de código de barras.</a:t>
            </a:r>
          </a:p>
        </p:txBody>
      </p:sp>
      <p:sp>
        <p:nvSpPr>
          <p:cNvPr id="13" name="Marcador de título 1">
            <a:extLst>
              <a:ext uri="{FF2B5EF4-FFF2-40B4-BE49-F238E27FC236}">
                <a16:creationId xmlns:a16="http://schemas.microsoft.com/office/drawing/2014/main" id="{C9B729E8-5F71-95F7-83B7-F251DC23FC2E}"/>
              </a:ext>
            </a:extLst>
          </p:cNvPr>
          <p:cNvSpPr txBox="1">
            <a:spLocks/>
          </p:cNvSpPr>
          <p:nvPr/>
        </p:nvSpPr>
        <p:spPr>
          <a:xfrm>
            <a:off x="575993" y="917437"/>
            <a:ext cx="3008242" cy="523133"/>
          </a:xfrm>
          <a:prstGeom prst="rect">
            <a:avLst/>
          </a:prstGeom>
        </p:spPr>
        <p:txBody>
          <a:bodyPr vert="horz" lIns="45720" tIns="22860" rIns="45720" bIns="2286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12750" hangingPunct="0">
              <a:lnSpc>
                <a:spcPct val="100000"/>
              </a:lnSpc>
              <a:spcBef>
                <a:spcPts val="0"/>
              </a:spcBef>
              <a:defRPr/>
            </a:pPr>
            <a:r>
              <a:rPr lang="es-ES" sz="2200" kern="0" dirty="0">
                <a:solidFill>
                  <a:srgbClr val="5D6267"/>
                </a:solidFill>
                <a:latin typeface="Neo Sans W1G" panose="020B0504030504040204" pitchFamily="34" charset="0"/>
                <a:sym typeface="Helvetica Neue"/>
              </a:rPr>
              <a:t>Circuito CEX Anatomía Patológica: </a:t>
            </a:r>
            <a:r>
              <a:rPr lang="es-ES" sz="2200" kern="0" dirty="0">
                <a:solidFill>
                  <a:srgbClr val="E03E52"/>
                </a:solidFill>
                <a:latin typeface="Neo Sans W1G" panose="020B0504030504040204" pitchFamily="34" charset="0"/>
                <a:sym typeface="Helvetica Neue"/>
              </a:rPr>
              <a:t>Recepción muestra</a:t>
            </a: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8AFC6A9E-9722-F530-FB95-1B8FC9D45B41}"/>
              </a:ext>
            </a:extLst>
          </p:cNvPr>
          <p:cNvCxnSpPr>
            <a:cxnSpLocks/>
          </p:cNvCxnSpPr>
          <p:nvPr/>
        </p:nvCxnSpPr>
        <p:spPr>
          <a:xfrm flipV="1">
            <a:off x="391470" y="917437"/>
            <a:ext cx="0" cy="439485"/>
          </a:xfrm>
          <a:prstGeom prst="line">
            <a:avLst/>
          </a:prstGeom>
          <a:noFill/>
          <a:ln w="44450" cap="flat">
            <a:solidFill>
              <a:srgbClr val="00BEB8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" name="4">
            <a:extLst>
              <a:ext uri="{FF2B5EF4-FFF2-40B4-BE49-F238E27FC236}">
                <a16:creationId xmlns:a16="http://schemas.microsoft.com/office/drawing/2014/main" id="{28DDE1C4-70EE-A202-BAEB-CFBD9F4C6B2B}"/>
              </a:ext>
            </a:extLst>
          </p:cNvPr>
          <p:cNvSpPr txBox="1"/>
          <p:nvPr/>
        </p:nvSpPr>
        <p:spPr>
          <a:xfrm>
            <a:off x="10738113" y="3963576"/>
            <a:ext cx="301140" cy="588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lnSpc>
                <a:spcPct val="140000"/>
              </a:lnSpc>
              <a:defRPr sz="5500" b="0">
                <a:solidFill>
                  <a:srgbClr val="00B2A9"/>
                </a:solidFill>
                <a:latin typeface="Neo Sans"/>
                <a:ea typeface="Neo Sans"/>
                <a:cs typeface="Neo Sans"/>
                <a:sym typeface="Neo Sans"/>
              </a:defRPr>
            </a:lvl1pPr>
          </a:lstStyle>
          <a:p>
            <a:endParaRPr sz="2750" dirty="0">
              <a:solidFill>
                <a:srgbClr val="00BEB8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E9AD857-583C-7C1A-75A0-35DD2B4DF12A}"/>
              </a:ext>
            </a:extLst>
          </p:cNvPr>
          <p:cNvSpPr txBox="1"/>
          <p:nvPr/>
        </p:nvSpPr>
        <p:spPr>
          <a:xfrm>
            <a:off x="6374312" y="4240925"/>
            <a:ext cx="168704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En petición </a:t>
            </a:r>
            <a:r>
              <a:rPr lang="es-ES" sz="1100" b="1" dirty="0">
                <a:solidFill>
                  <a:schemeClr val="bg1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generadas </a:t>
            </a:r>
            <a:r>
              <a:rPr lang="es-ES" sz="1100" b="1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a futuro (ej. Cito</a:t>
            </a:r>
            <a:r>
              <a:rPr lang="es-ES" sz="1100" b="1" dirty="0">
                <a:solidFill>
                  <a:schemeClr val="bg1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 </a:t>
            </a:r>
            <a:r>
              <a:rPr lang="es-ES" sz="1100" b="1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urología para </a:t>
            </a:r>
            <a:r>
              <a:rPr lang="es-ES" sz="1100" b="1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rev.</a:t>
            </a:r>
            <a:r>
              <a:rPr lang="es-ES" sz="1100" b="1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 6 meses), será el paciente quien entregue en AP la muestra, como no dispondrá de código de muestra será el departamento AP quien la identifique como las anteriores</a:t>
            </a:r>
            <a:r>
              <a:rPr lang="es-ES" sz="1000" i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.</a:t>
            </a:r>
            <a:endParaRPr lang="es-ES" sz="1000" i="1" dirty="0"/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76597E28-4AE9-3168-F6EC-53E605F887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5770" y="1882747"/>
            <a:ext cx="4666170" cy="1770452"/>
          </a:xfrm>
          <a:prstGeom prst="rect">
            <a:avLst/>
          </a:prstGeom>
          <a:ln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D4B2B2BD-3891-5F1E-B45A-2EC308CD67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55770" y="4200465"/>
            <a:ext cx="2701364" cy="2002939"/>
          </a:xfrm>
          <a:prstGeom prst="rect">
            <a:avLst/>
          </a:prstGeom>
          <a:ln>
            <a:solidFill>
              <a:srgbClr val="00B2A9"/>
            </a:solidFill>
          </a:ln>
          <a:effectLst/>
        </p:spPr>
      </p:pic>
      <p:pic>
        <p:nvPicPr>
          <p:cNvPr id="19" name="Imagen" descr="Imagen">
            <a:extLst>
              <a:ext uri="{FF2B5EF4-FFF2-40B4-BE49-F238E27FC236}">
                <a16:creationId xmlns:a16="http://schemas.microsoft.com/office/drawing/2014/main" id="{698DAB8E-83C4-DBEA-9C61-EB3F092EE67E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39626" y="3702016"/>
            <a:ext cx="2904005" cy="2904006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CuadroTexto 19">
            <a:extLst>
              <a:ext uri="{FF2B5EF4-FFF2-40B4-BE49-F238E27FC236}">
                <a16:creationId xmlns:a16="http://schemas.microsoft.com/office/drawing/2014/main" id="{7BDB98E6-3F06-D736-DB9B-9863442A6640}"/>
              </a:ext>
            </a:extLst>
          </p:cNvPr>
          <p:cNvSpPr txBox="1"/>
          <p:nvPr/>
        </p:nvSpPr>
        <p:spPr>
          <a:xfrm>
            <a:off x="9070132" y="4494841"/>
            <a:ext cx="2258770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es-ES" sz="1100" b="1" dirty="0">
                <a:solidFill>
                  <a:schemeClr val="bg1"/>
                </a:solidFill>
                <a:latin typeface="Calibri Light" panose="020F0302020204030204" pitchFamily="34" charset="0"/>
              </a:rPr>
              <a:t>En el caso de pacientes con servicio peticionario ajeno a HUQM será el servicio de AP quien, como hasta ahora hace en </a:t>
            </a:r>
            <a:r>
              <a:rPr lang="es-ES" sz="1100" b="1" dirty="0" err="1">
                <a:solidFill>
                  <a:schemeClr val="bg1"/>
                </a:solidFill>
                <a:latin typeface="Calibri Light" panose="020F0302020204030204" pitchFamily="34" charset="0"/>
              </a:rPr>
              <a:t>iHIS</a:t>
            </a:r>
            <a:r>
              <a:rPr lang="es-ES" sz="1100" b="1" dirty="0">
                <a:solidFill>
                  <a:schemeClr val="bg1"/>
                </a:solidFill>
                <a:latin typeface="Calibri Light" panose="020F0302020204030204" pitchFamily="34" charset="0"/>
              </a:rPr>
              <a:t>, cree una cita imprevista y realice la petición, identifique la muestra y la concilie en el sistema.</a:t>
            </a:r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13C00C69-2CAF-E5F3-5E81-E1B71FBE8CAA}"/>
              </a:ext>
            </a:extLst>
          </p:cNvPr>
          <p:cNvSpPr/>
          <p:nvPr/>
        </p:nvSpPr>
        <p:spPr>
          <a:xfrm>
            <a:off x="10851479" y="155505"/>
            <a:ext cx="693009" cy="683394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900"/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9378E221-4DBE-E871-2DB0-F054180D9358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5343" y="251978"/>
            <a:ext cx="477864" cy="477864"/>
          </a:xfrm>
          <a:prstGeom prst="rect">
            <a:avLst/>
          </a:prstGeom>
        </p:spPr>
      </p:pic>
      <p:sp>
        <p:nvSpPr>
          <p:cNvPr id="23" name="Elipse 22">
            <a:extLst>
              <a:ext uri="{FF2B5EF4-FFF2-40B4-BE49-F238E27FC236}">
                <a16:creationId xmlns:a16="http://schemas.microsoft.com/office/drawing/2014/main" id="{FE201B99-E8B7-88EB-76EC-ACAC65611A09}"/>
              </a:ext>
            </a:extLst>
          </p:cNvPr>
          <p:cNvSpPr/>
          <p:nvPr/>
        </p:nvSpPr>
        <p:spPr>
          <a:xfrm>
            <a:off x="10851479" y="155505"/>
            <a:ext cx="693009" cy="683394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900"/>
          </a:p>
        </p:txBody>
      </p:sp>
      <p:pic>
        <p:nvPicPr>
          <p:cNvPr id="24" name="Imagen 23">
            <a:extLst>
              <a:ext uri="{FF2B5EF4-FFF2-40B4-BE49-F238E27FC236}">
                <a16:creationId xmlns:a16="http://schemas.microsoft.com/office/drawing/2014/main" id="{8C8C8162-A489-4CDC-802F-74D07803EBB4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5343" y="251978"/>
            <a:ext cx="477864" cy="477864"/>
          </a:xfrm>
          <a:prstGeom prst="rect">
            <a:avLst/>
          </a:prstGeom>
        </p:spPr>
      </p:pic>
      <p:sp>
        <p:nvSpPr>
          <p:cNvPr id="25" name="CuadroTexto 24">
            <a:extLst>
              <a:ext uri="{FF2B5EF4-FFF2-40B4-BE49-F238E27FC236}">
                <a16:creationId xmlns:a16="http://schemas.microsoft.com/office/drawing/2014/main" id="{2C547F83-13E8-8DA7-3849-871D605EDAB9}"/>
              </a:ext>
            </a:extLst>
          </p:cNvPr>
          <p:cNvSpPr txBox="1"/>
          <p:nvPr/>
        </p:nvSpPr>
        <p:spPr>
          <a:xfrm>
            <a:off x="10370352" y="881317"/>
            <a:ext cx="18216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>
                <a:solidFill>
                  <a:srgbClr val="00B2A9"/>
                </a:solidFill>
              </a:rPr>
              <a:t>ANATOMIA PATOLOGICA</a:t>
            </a:r>
          </a:p>
        </p:txBody>
      </p:sp>
    </p:spTree>
    <p:extLst>
      <p:ext uri="{BB962C8B-B14F-4D97-AF65-F5344CB8AC3E}">
        <p14:creationId xmlns:p14="http://schemas.microsoft.com/office/powerpoint/2010/main" val="9594530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5369880899AAD41AD790D25C4747069" ma:contentTypeVersion="9" ma:contentTypeDescription="Crear nuevo documento." ma:contentTypeScope="" ma:versionID="c1ceb1836392101f1dd3c0c2977837b6">
  <xsd:schema xmlns:xsd="http://www.w3.org/2001/XMLSchema" xmlns:xs="http://www.w3.org/2001/XMLSchema" xmlns:p="http://schemas.microsoft.com/office/2006/metadata/properties" xmlns:ns2="b6b1e0de-b8b4-452c-93a7-28a5a2d6b20d" xmlns:ns3="2141eab5-c8cb-4af0-9347-6ad5ebc9d498" targetNamespace="http://schemas.microsoft.com/office/2006/metadata/properties" ma:root="true" ma:fieldsID="950e5942826c659f0b07be46c41de295" ns2:_="" ns3:_="">
    <xsd:import namespace="b6b1e0de-b8b4-452c-93a7-28a5a2d6b20d"/>
    <xsd:import namespace="2141eab5-c8cb-4af0-9347-6ad5ebc9d4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b1e0de-b8b4-452c-93a7-28a5a2d6b2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41eab5-c8cb-4af0-9347-6ad5ebc9d49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036C4FC-F889-4E6A-9B66-A0037C848319}"/>
</file>

<file path=customXml/itemProps2.xml><?xml version="1.0" encoding="utf-8"?>
<ds:datastoreItem xmlns:ds="http://schemas.openxmlformats.org/officeDocument/2006/customXml" ds:itemID="{B334F2F2-AC48-424F-9AC1-308B1EC04371}"/>
</file>

<file path=customXml/itemProps3.xml><?xml version="1.0" encoding="utf-8"?>
<ds:datastoreItem xmlns:ds="http://schemas.openxmlformats.org/officeDocument/2006/customXml" ds:itemID="{AAEDA459-2A1C-42CC-BEE9-5C00C4BC1136}"/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578</Words>
  <Application>Microsoft Office PowerPoint</Application>
  <PresentationFormat>Panorámica</PresentationFormat>
  <Paragraphs>84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Neo Sans</vt:lpstr>
      <vt:lpstr>Neo Sans W1G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Celia Doñoro Arenilla</dc:creator>
  <cp:lastModifiedBy>Celia Doñoro Arenilla</cp:lastModifiedBy>
  <cp:revision>7</cp:revision>
  <dcterms:created xsi:type="dcterms:W3CDTF">2021-04-12T10:30:09Z</dcterms:created>
  <dcterms:modified xsi:type="dcterms:W3CDTF">2022-12-12T11:27:28Z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0x01010025369880899AAD41AD790D25C4747069</vt:lpwstr>
  </property>
</Properties>
</file>