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A9"/>
    <a:srgbClr val="E03E52"/>
    <a:srgbClr val="4B4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512FE9-E24C-4278-A5F0-99D16F0E5B44}" v="219" dt="2022-11-30T10:10:43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a Doñoro Arenilla" userId="5aeea512-860a-4252-a1ad-6ffd886bd921" providerId="ADAL" clId="{6D512FE9-E24C-4278-A5F0-99D16F0E5B44}"/>
    <pc:docChg chg="undo redo custSel addSld delSld modSld sldOrd">
      <pc:chgData name="Celia Doñoro Arenilla" userId="5aeea512-860a-4252-a1ad-6ffd886bd921" providerId="ADAL" clId="{6D512FE9-E24C-4278-A5F0-99D16F0E5B44}" dt="2022-12-01T09:22:38.582" v="3650" actId="20577"/>
      <pc:docMkLst>
        <pc:docMk/>
      </pc:docMkLst>
      <pc:sldChg chg="addSp delSp modSp del mod">
        <pc:chgData name="Celia Doñoro Arenilla" userId="5aeea512-860a-4252-a1ad-6ffd886bd921" providerId="ADAL" clId="{6D512FE9-E24C-4278-A5F0-99D16F0E5B44}" dt="2022-11-30T09:30:19.972" v="1520" actId="47"/>
        <pc:sldMkLst>
          <pc:docMk/>
          <pc:sldMk cId="3889181626" sldId="257"/>
        </pc:sldMkLst>
        <pc:spChg chg="del mod">
          <ac:chgData name="Celia Doñoro Arenilla" userId="5aeea512-860a-4252-a1ad-6ffd886bd921" providerId="ADAL" clId="{6D512FE9-E24C-4278-A5F0-99D16F0E5B44}" dt="2022-11-30T09:02:36.991" v="313" actId="478"/>
          <ac:spMkLst>
            <pc:docMk/>
            <pc:sldMk cId="3889181626" sldId="257"/>
            <ac:spMk id="8" creationId="{5136CFB4-CA7B-456A-8788-C99A88B00A4E}"/>
          </ac:spMkLst>
        </pc:spChg>
        <pc:spChg chg="del mod">
          <ac:chgData name="Celia Doñoro Arenilla" userId="5aeea512-860a-4252-a1ad-6ffd886bd921" providerId="ADAL" clId="{6D512FE9-E24C-4278-A5F0-99D16F0E5B44}" dt="2022-11-30T09:02:36.991" v="313" actId="478"/>
          <ac:spMkLst>
            <pc:docMk/>
            <pc:sldMk cId="3889181626" sldId="257"/>
            <ac:spMk id="9" creationId="{AF1F0E07-D941-4F5D-9626-569E04A0F944}"/>
          </ac:spMkLst>
        </pc:spChg>
        <pc:spChg chg="mod">
          <ac:chgData name="Celia Doñoro Arenilla" userId="5aeea512-860a-4252-a1ad-6ffd886bd921" providerId="ADAL" clId="{6D512FE9-E24C-4278-A5F0-99D16F0E5B44}" dt="2022-11-30T09:02:50.190" v="342" actId="1035"/>
          <ac:spMkLst>
            <pc:docMk/>
            <pc:sldMk cId="3889181626" sldId="257"/>
            <ac:spMk id="13" creationId="{40DB1373-D8DA-4040-B984-831430A5371D}"/>
          </ac:spMkLst>
        </pc:spChg>
        <pc:spChg chg="add mod">
          <ac:chgData name="Celia Doñoro Arenilla" userId="5aeea512-860a-4252-a1ad-6ffd886bd921" providerId="ADAL" clId="{6D512FE9-E24C-4278-A5F0-99D16F0E5B44}" dt="2022-11-30T09:14:54.050" v="919" actId="14100"/>
          <ac:spMkLst>
            <pc:docMk/>
            <pc:sldMk cId="3889181626" sldId="257"/>
            <ac:spMk id="16" creationId="{F12E257E-5833-C713-CA7E-3B28C0CF0539}"/>
          </ac:spMkLst>
        </pc:spChg>
        <pc:spChg chg="add mod">
          <ac:chgData name="Celia Doñoro Arenilla" userId="5aeea512-860a-4252-a1ad-6ffd886bd921" providerId="ADAL" clId="{6D512FE9-E24C-4278-A5F0-99D16F0E5B44}" dt="2022-11-30T09:14:36.858" v="917" actId="1076"/>
          <ac:spMkLst>
            <pc:docMk/>
            <pc:sldMk cId="3889181626" sldId="257"/>
            <ac:spMk id="17" creationId="{B30FF3FF-F036-0E53-278E-C438B3A717CC}"/>
          </ac:spMkLst>
        </pc:spChg>
        <pc:spChg chg="add mod">
          <ac:chgData name="Celia Doñoro Arenilla" userId="5aeea512-860a-4252-a1ad-6ffd886bd921" providerId="ADAL" clId="{6D512FE9-E24C-4278-A5F0-99D16F0E5B44}" dt="2022-11-30T09:22:28.947" v="1324" actId="14100"/>
          <ac:spMkLst>
            <pc:docMk/>
            <pc:sldMk cId="3889181626" sldId="257"/>
            <ac:spMk id="18" creationId="{7BB1627A-756C-D776-E1F1-CE72E03CD5E3}"/>
          </ac:spMkLst>
        </pc:spChg>
        <pc:spChg chg="del">
          <ac:chgData name="Celia Doñoro Arenilla" userId="5aeea512-860a-4252-a1ad-6ffd886bd921" providerId="ADAL" clId="{6D512FE9-E24C-4278-A5F0-99D16F0E5B44}" dt="2022-11-30T09:02:36.991" v="313" actId="478"/>
          <ac:spMkLst>
            <pc:docMk/>
            <pc:sldMk cId="3889181626" sldId="257"/>
            <ac:spMk id="22" creationId="{71DC7873-6928-4873-BD3E-CF7C2EC806D9}"/>
          </ac:spMkLst>
        </pc:spChg>
        <pc:spChg chg="add mod">
          <ac:chgData name="Celia Doñoro Arenilla" userId="5aeea512-860a-4252-a1ad-6ffd886bd921" providerId="ADAL" clId="{6D512FE9-E24C-4278-A5F0-99D16F0E5B44}" dt="2022-11-30T09:21:19.805" v="1318" actId="14100"/>
          <ac:spMkLst>
            <pc:docMk/>
            <pc:sldMk cId="3889181626" sldId="257"/>
            <ac:spMk id="23" creationId="{249C2F30-A62B-660E-EF8B-1D90BB62AB7B}"/>
          </ac:spMkLst>
        </pc:spChg>
        <pc:spChg chg="mod">
          <ac:chgData name="Celia Doñoro Arenilla" userId="5aeea512-860a-4252-a1ad-6ffd886bd921" providerId="ADAL" clId="{6D512FE9-E24C-4278-A5F0-99D16F0E5B44}" dt="2022-11-30T09:14:42.283" v="918" actId="1076"/>
          <ac:spMkLst>
            <pc:docMk/>
            <pc:sldMk cId="3889181626" sldId="257"/>
            <ac:spMk id="24" creationId="{40BADFF0-3BF6-47C5-B949-05EBD525C322}"/>
          </ac:spMkLst>
        </pc:spChg>
        <pc:spChg chg="del mod ord">
          <ac:chgData name="Celia Doñoro Arenilla" userId="5aeea512-860a-4252-a1ad-6ffd886bd921" providerId="ADAL" clId="{6D512FE9-E24C-4278-A5F0-99D16F0E5B44}" dt="2022-11-30T09:02:36.991" v="313" actId="478"/>
          <ac:spMkLst>
            <pc:docMk/>
            <pc:sldMk cId="3889181626" sldId="257"/>
            <ac:spMk id="25" creationId="{179C0DD5-BDB5-4628-84D3-FB3ACBFE9A87}"/>
          </ac:spMkLst>
        </pc:spChg>
        <pc:spChg chg="add mod">
          <ac:chgData name="Celia Doñoro Arenilla" userId="5aeea512-860a-4252-a1ad-6ffd886bd921" providerId="ADAL" clId="{6D512FE9-E24C-4278-A5F0-99D16F0E5B44}" dt="2022-11-30T09:14:31.385" v="915" actId="1076"/>
          <ac:spMkLst>
            <pc:docMk/>
            <pc:sldMk cId="3889181626" sldId="257"/>
            <ac:spMk id="26" creationId="{910612E8-AF10-F159-2AD8-3777E47213BE}"/>
          </ac:spMkLst>
        </pc:spChg>
        <pc:spChg chg="add mod">
          <ac:chgData name="Celia Doñoro Arenilla" userId="5aeea512-860a-4252-a1ad-6ffd886bd921" providerId="ADAL" clId="{6D512FE9-E24C-4278-A5F0-99D16F0E5B44}" dt="2022-11-30T09:15:12.728" v="921" actId="2711"/>
          <ac:spMkLst>
            <pc:docMk/>
            <pc:sldMk cId="3889181626" sldId="257"/>
            <ac:spMk id="27" creationId="{5C3E18AC-C02F-400D-A044-F762AE2DE135}"/>
          </ac:spMkLst>
        </pc:spChg>
        <pc:spChg chg="mod">
          <ac:chgData name="Celia Doñoro Arenilla" userId="5aeea512-860a-4252-a1ad-6ffd886bd921" providerId="ADAL" clId="{6D512FE9-E24C-4278-A5F0-99D16F0E5B44}" dt="2022-11-30T09:27:14.121" v="1390" actId="20577"/>
          <ac:spMkLst>
            <pc:docMk/>
            <pc:sldMk cId="3889181626" sldId="257"/>
            <ac:spMk id="28" creationId="{790F0211-A7AA-49E8-93AD-4925D512132F}"/>
          </ac:spMkLst>
        </pc:spChg>
        <pc:spChg chg="add del mod">
          <ac:chgData name="Celia Doñoro Arenilla" userId="5aeea512-860a-4252-a1ad-6ffd886bd921" providerId="ADAL" clId="{6D512FE9-E24C-4278-A5F0-99D16F0E5B44}" dt="2022-11-30T09:12:52.637" v="721" actId="478"/>
          <ac:spMkLst>
            <pc:docMk/>
            <pc:sldMk cId="3889181626" sldId="257"/>
            <ac:spMk id="37" creationId="{E6E7D671-8342-4388-9599-52F4D1CB0D57}"/>
          </ac:spMkLst>
        </pc:spChg>
        <pc:spChg chg="mod">
          <ac:chgData name="Celia Doñoro Arenilla" userId="5aeea512-860a-4252-a1ad-6ffd886bd921" providerId="ADAL" clId="{6D512FE9-E24C-4278-A5F0-99D16F0E5B44}" dt="2022-11-30T09:15:06.190" v="920" actId="2711"/>
          <ac:spMkLst>
            <pc:docMk/>
            <pc:sldMk cId="3889181626" sldId="257"/>
            <ac:spMk id="38" creationId="{F237757E-4594-439B-8315-A4DADDD1E252}"/>
          </ac:spMkLst>
        </pc:spChg>
        <pc:picChg chg="mod">
          <ac:chgData name="Celia Doñoro Arenilla" userId="5aeea512-860a-4252-a1ad-6ffd886bd921" providerId="ADAL" clId="{6D512FE9-E24C-4278-A5F0-99D16F0E5B44}" dt="2022-11-30T09:11:31.995" v="714" actId="108"/>
          <ac:picMkLst>
            <pc:docMk/>
            <pc:sldMk cId="3889181626" sldId="257"/>
            <ac:picMk id="3" creationId="{89641733-0AF8-4F7B-BDE0-B8473DD05840}"/>
          </ac:picMkLst>
        </pc:picChg>
        <pc:picChg chg="add del mod">
          <ac:chgData name="Celia Doñoro Arenilla" userId="5aeea512-860a-4252-a1ad-6ffd886bd921" providerId="ADAL" clId="{6D512FE9-E24C-4278-A5F0-99D16F0E5B44}" dt="2022-11-30T09:02:38.007" v="314" actId="478"/>
          <ac:picMkLst>
            <pc:docMk/>
            <pc:sldMk cId="3889181626" sldId="257"/>
            <ac:picMk id="4" creationId="{B263D58C-73A2-B0CF-AD33-54A8720BCA4A}"/>
          </ac:picMkLst>
        </pc:picChg>
        <pc:picChg chg="del">
          <ac:chgData name="Celia Doñoro Arenilla" userId="5aeea512-860a-4252-a1ad-6ffd886bd921" providerId="ADAL" clId="{6D512FE9-E24C-4278-A5F0-99D16F0E5B44}" dt="2022-11-30T08:54:22.233" v="1" actId="478"/>
          <ac:picMkLst>
            <pc:docMk/>
            <pc:sldMk cId="3889181626" sldId="257"/>
            <ac:picMk id="31" creationId="{B04D3004-6BCC-4C90-9B80-3CE96D5E3B44}"/>
          </ac:picMkLst>
        </pc:picChg>
        <pc:picChg chg="mod">
          <ac:chgData name="Celia Doñoro Arenilla" userId="5aeea512-860a-4252-a1ad-6ffd886bd921" providerId="ADAL" clId="{6D512FE9-E24C-4278-A5F0-99D16F0E5B44}" dt="2022-11-30T09:12:56.216" v="722" actId="1076"/>
          <ac:picMkLst>
            <pc:docMk/>
            <pc:sldMk cId="3889181626" sldId="257"/>
            <ac:picMk id="34" creationId="{6D8083C2-62D9-4054-B531-5E60F37DF066}"/>
          </ac:picMkLst>
        </pc:picChg>
        <pc:picChg chg="del mod">
          <ac:chgData name="Celia Doñoro Arenilla" userId="5aeea512-860a-4252-a1ad-6ffd886bd921" providerId="ADAL" clId="{6D512FE9-E24C-4278-A5F0-99D16F0E5B44}" dt="2022-11-30T09:10:22.537" v="699" actId="478"/>
          <ac:picMkLst>
            <pc:docMk/>
            <pc:sldMk cId="3889181626" sldId="257"/>
            <ac:picMk id="43" creationId="{E16A0F34-2BAD-4BBF-8CF1-963B0D4C41F6}"/>
          </ac:picMkLst>
        </pc:picChg>
        <pc:cxnChg chg="del mod">
          <ac:chgData name="Celia Doñoro Arenilla" userId="5aeea512-860a-4252-a1ad-6ffd886bd921" providerId="ADAL" clId="{6D512FE9-E24C-4278-A5F0-99D16F0E5B44}" dt="2022-11-30T09:02:36.991" v="313" actId="478"/>
          <ac:cxnSpMkLst>
            <pc:docMk/>
            <pc:sldMk cId="3889181626" sldId="257"/>
            <ac:cxnSpMk id="19" creationId="{329669F0-E4A0-43EF-A6C0-B3E7E83DC0B2}"/>
          </ac:cxnSpMkLst>
        </pc:cxnChg>
        <pc:cxnChg chg="mod">
          <ac:chgData name="Celia Doñoro Arenilla" userId="5aeea512-860a-4252-a1ad-6ffd886bd921" providerId="ADAL" clId="{6D512FE9-E24C-4278-A5F0-99D16F0E5B44}" dt="2022-11-30T09:10:37.301" v="704" actId="1076"/>
          <ac:cxnSpMkLst>
            <pc:docMk/>
            <pc:sldMk cId="3889181626" sldId="257"/>
            <ac:cxnSpMk id="36" creationId="{1A4206D2-D56E-4724-B6A2-98E44872CDBA}"/>
          </ac:cxnSpMkLst>
        </pc:cxnChg>
        <pc:cxnChg chg="mod">
          <ac:chgData name="Celia Doñoro Arenilla" userId="5aeea512-860a-4252-a1ad-6ffd886bd921" providerId="ADAL" clId="{6D512FE9-E24C-4278-A5F0-99D16F0E5B44}" dt="2022-11-30T09:23:54.662" v="1330" actId="1076"/>
          <ac:cxnSpMkLst>
            <pc:docMk/>
            <pc:sldMk cId="3889181626" sldId="257"/>
            <ac:cxnSpMk id="40" creationId="{4FC8FBFD-DEF1-4036-ABA9-A485DE5849A6}"/>
          </ac:cxnSpMkLst>
        </pc:cxnChg>
        <pc:cxnChg chg="del">
          <ac:chgData name="Celia Doñoro Arenilla" userId="5aeea512-860a-4252-a1ad-6ffd886bd921" providerId="ADAL" clId="{6D512FE9-E24C-4278-A5F0-99D16F0E5B44}" dt="2022-11-30T09:10:24.488" v="700" actId="478"/>
          <ac:cxnSpMkLst>
            <pc:docMk/>
            <pc:sldMk cId="3889181626" sldId="257"/>
            <ac:cxnSpMk id="44" creationId="{E3CB4294-1825-41CC-9047-14ABD7C25B74}"/>
          </ac:cxnSpMkLst>
        </pc:cxnChg>
      </pc:sldChg>
      <pc:sldChg chg="delSp add del mod">
        <pc:chgData name="Celia Doñoro Arenilla" userId="5aeea512-860a-4252-a1ad-6ffd886bd921" providerId="ADAL" clId="{6D512FE9-E24C-4278-A5F0-99D16F0E5B44}" dt="2022-11-30T10:06:07.217" v="3167" actId="47"/>
        <pc:sldMkLst>
          <pc:docMk/>
          <pc:sldMk cId="3239376812" sldId="259"/>
        </pc:sldMkLst>
        <pc:spChg chg="del">
          <ac:chgData name="Celia Doñoro Arenilla" userId="5aeea512-860a-4252-a1ad-6ffd886bd921" providerId="ADAL" clId="{6D512FE9-E24C-4278-A5F0-99D16F0E5B44}" dt="2022-11-30T09:51:37.234" v="1989" actId="478"/>
          <ac:spMkLst>
            <pc:docMk/>
            <pc:sldMk cId="3239376812" sldId="259"/>
            <ac:spMk id="8" creationId="{5136CFB4-CA7B-456A-8788-C99A88B00A4E}"/>
          </ac:spMkLst>
        </pc:spChg>
        <pc:spChg chg="del">
          <ac:chgData name="Celia Doñoro Arenilla" userId="5aeea512-860a-4252-a1ad-6ffd886bd921" providerId="ADAL" clId="{6D512FE9-E24C-4278-A5F0-99D16F0E5B44}" dt="2022-11-30T09:51:37.234" v="1989" actId="478"/>
          <ac:spMkLst>
            <pc:docMk/>
            <pc:sldMk cId="3239376812" sldId="259"/>
            <ac:spMk id="9" creationId="{AF1F0E07-D941-4F5D-9626-569E04A0F944}"/>
          </ac:spMkLst>
        </pc:spChg>
        <pc:spChg chg="del">
          <ac:chgData name="Celia Doñoro Arenilla" userId="5aeea512-860a-4252-a1ad-6ffd886bd921" providerId="ADAL" clId="{6D512FE9-E24C-4278-A5F0-99D16F0E5B44}" dt="2022-11-30T09:53:55.944" v="2159" actId="478"/>
          <ac:spMkLst>
            <pc:docMk/>
            <pc:sldMk cId="3239376812" sldId="259"/>
            <ac:spMk id="10" creationId="{A21DA0E4-7D25-4B98-81D1-C87C55AED928}"/>
          </ac:spMkLst>
        </pc:spChg>
        <pc:spChg chg="del">
          <ac:chgData name="Celia Doñoro Arenilla" userId="5aeea512-860a-4252-a1ad-6ffd886bd921" providerId="ADAL" clId="{6D512FE9-E24C-4278-A5F0-99D16F0E5B44}" dt="2022-11-30T09:53:55.944" v="2159" actId="478"/>
          <ac:spMkLst>
            <pc:docMk/>
            <pc:sldMk cId="3239376812" sldId="259"/>
            <ac:spMk id="11" creationId="{D5B544FA-93DF-4082-9C72-CF5F56804899}"/>
          </ac:spMkLst>
        </pc:spChg>
        <pc:spChg chg="del">
          <ac:chgData name="Celia Doñoro Arenilla" userId="5aeea512-860a-4252-a1ad-6ffd886bd921" providerId="ADAL" clId="{6D512FE9-E24C-4278-A5F0-99D16F0E5B44}" dt="2022-11-30T09:58:56.590" v="2629" actId="478"/>
          <ac:spMkLst>
            <pc:docMk/>
            <pc:sldMk cId="3239376812" sldId="259"/>
            <ac:spMk id="13" creationId="{40DB1373-D8DA-4040-B984-831430A5371D}"/>
          </ac:spMkLst>
        </pc:spChg>
        <pc:spChg chg="del">
          <ac:chgData name="Celia Doñoro Arenilla" userId="5aeea512-860a-4252-a1ad-6ffd886bd921" providerId="ADAL" clId="{6D512FE9-E24C-4278-A5F0-99D16F0E5B44}" dt="2022-11-30T09:51:37.234" v="1989" actId="478"/>
          <ac:spMkLst>
            <pc:docMk/>
            <pc:sldMk cId="3239376812" sldId="259"/>
            <ac:spMk id="22" creationId="{71DC7873-6928-4873-BD3E-CF7C2EC806D9}"/>
          </ac:spMkLst>
        </pc:spChg>
        <pc:spChg chg="del">
          <ac:chgData name="Celia Doñoro Arenilla" userId="5aeea512-860a-4252-a1ad-6ffd886bd921" providerId="ADAL" clId="{6D512FE9-E24C-4278-A5F0-99D16F0E5B44}" dt="2022-11-30T09:53:55.944" v="2159" actId="478"/>
          <ac:spMkLst>
            <pc:docMk/>
            <pc:sldMk cId="3239376812" sldId="259"/>
            <ac:spMk id="23" creationId="{EC3D3FFE-AA83-432E-BFBD-F9B01D2D2BA7}"/>
          </ac:spMkLst>
        </pc:spChg>
        <pc:spChg chg="del">
          <ac:chgData name="Celia Doñoro Arenilla" userId="5aeea512-860a-4252-a1ad-6ffd886bd921" providerId="ADAL" clId="{6D512FE9-E24C-4278-A5F0-99D16F0E5B44}" dt="2022-11-30T09:51:37.234" v="1989" actId="478"/>
          <ac:spMkLst>
            <pc:docMk/>
            <pc:sldMk cId="3239376812" sldId="259"/>
            <ac:spMk id="25" creationId="{179C0DD5-BDB5-4628-84D3-FB3ACBFE9A87}"/>
          </ac:spMkLst>
        </pc:spChg>
        <pc:spChg chg="del">
          <ac:chgData name="Celia Doñoro Arenilla" userId="5aeea512-860a-4252-a1ad-6ffd886bd921" providerId="ADAL" clId="{6D512FE9-E24C-4278-A5F0-99D16F0E5B44}" dt="2022-11-30T09:53:55.944" v="2159" actId="478"/>
          <ac:spMkLst>
            <pc:docMk/>
            <pc:sldMk cId="3239376812" sldId="259"/>
            <ac:spMk id="27" creationId="{DC8B009C-0A7A-46F4-8E0B-8FF5328ABD3E}"/>
          </ac:spMkLst>
        </pc:spChg>
        <pc:spChg chg="del">
          <ac:chgData name="Celia Doñoro Arenilla" userId="5aeea512-860a-4252-a1ad-6ffd886bd921" providerId="ADAL" clId="{6D512FE9-E24C-4278-A5F0-99D16F0E5B44}" dt="2022-11-30T09:58:56.590" v="2629" actId="478"/>
          <ac:spMkLst>
            <pc:docMk/>
            <pc:sldMk cId="3239376812" sldId="259"/>
            <ac:spMk id="38" creationId="{F237757E-4594-439B-8315-A4DADDD1E252}"/>
          </ac:spMkLst>
        </pc:spChg>
        <pc:picChg chg="del">
          <ac:chgData name="Celia Doñoro Arenilla" userId="5aeea512-860a-4252-a1ad-6ffd886bd921" providerId="ADAL" clId="{6D512FE9-E24C-4278-A5F0-99D16F0E5B44}" dt="2022-11-30T09:58:58.254" v="2630" actId="478"/>
          <ac:picMkLst>
            <pc:docMk/>
            <pc:sldMk cId="3239376812" sldId="259"/>
            <ac:picMk id="4" creationId="{984CC160-6DE2-4823-B6E2-7C1B93D779EA}"/>
          </ac:picMkLst>
        </pc:picChg>
        <pc:picChg chg="del">
          <ac:chgData name="Celia Doñoro Arenilla" userId="5aeea512-860a-4252-a1ad-6ffd886bd921" providerId="ADAL" clId="{6D512FE9-E24C-4278-A5F0-99D16F0E5B44}" dt="2022-11-30T09:59:05.720" v="2631" actId="478"/>
          <ac:picMkLst>
            <pc:docMk/>
            <pc:sldMk cId="3239376812" sldId="259"/>
            <ac:picMk id="12" creationId="{A35257F3-8CFE-4295-84EB-F8BF1F13B4AA}"/>
          </ac:picMkLst>
        </pc:picChg>
        <pc:cxnChg chg="del">
          <ac:chgData name="Celia Doñoro Arenilla" userId="5aeea512-860a-4252-a1ad-6ffd886bd921" providerId="ADAL" clId="{6D512FE9-E24C-4278-A5F0-99D16F0E5B44}" dt="2022-11-30T09:58:56.590" v="2629" actId="478"/>
          <ac:cxnSpMkLst>
            <pc:docMk/>
            <pc:sldMk cId="3239376812" sldId="259"/>
            <ac:cxnSpMk id="21" creationId="{5D32D9D1-24D0-44E3-8BCC-6F56D8A3083D}"/>
          </ac:cxnSpMkLst>
        </pc:cxnChg>
        <pc:cxnChg chg="del">
          <ac:chgData name="Celia Doñoro Arenilla" userId="5aeea512-860a-4252-a1ad-6ffd886bd921" providerId="ADAL" clId="{6D512FE9-E24C-4278-A5F0-99D16F0E5B44}" dt="2022-11-30T09:58:56.590" v="2629" actId="478"/>
          <ac:cxnSpMkLst>
            <pc:docMk/>
            <pc:sldMk cId="3239376812" sldId="259"/>
            <ac:cxnSpMk id="28" creationId="{F8B5B618-5077-4DC9-AB48-F6E225054907}"/>
          </ac:cxnSpMkLst>
        </pc:cxnChg>
      </pc:sldChg>
      <pc:sldChg chg="addSp delSp modSp del mod">
        <pc:chgData name="Celia Doñoro Arenilla" userId="5aeea512-860a-4252-a1ad-6ffd886bd921" providerId="ADAL" clId="{6D512FE9-E24C-4278-A5F0-99D16F0E5B44}" dt="2022-11-30T09:51:27.878" v="1988" actId="47"/>
        <pc:sldMkLst>
          <pc:docMk/>
          <pc:sldMk cId="3213063462" sldId="260"/>
        </pc:sldMkLst>
        <pc:spChg chg="del">
          <ac:chgData name="Celia Doñoro Arenilla" userId="5aeea512-860a-4252-a1ad-6ffd886bd921" providerId="ADAL" clId="{6D512FE9-E24C-4278-A5F0-99D16F0E5B44}" dt="2022-11-30T09:43:33.774" v="1661" actId="478"/>
          <ac:spMkLst>
            <pc:docMk/>
            <pc:sldMk cId="3213063462" sldId="260"/>
            <ac:spMk id="13" creationId="{40DB1373-D8DA-4040-B984-831430A5371D}"/>
          </ac:spMkLst>
        </pc:spChg>
        <pc:spChg chg="del">
          <ac:chgData name="Celia Doñoro Arenilla" userId="5aeea512-860a-4252-a1ad-6ffd886bd921" providerId="ADAL" clId="{6D512FE9-E24C-4278-A5F0-99D16F0E5B44}" dt="2022-11-30T09:43:33.774" v="1661" actId="478"/>
          <ac:spMkLst>
            <pc:docMk/>
            <pc:sldMk cId="3213063462" sldId="260"/>
            <ac:spMk id="24" creationId="{40BADFF0-3BF6-47C5-B949-05EBD525C322}"/>
          </ac:spMkLst>
        </pc:spChg>
        <pc:spChg chg="del">
          <ac:chgData name="Celia Doñoro Arenilla" userId="5aeea512-860a-4252-a1ad-6ffd886bd921" providerId="ADAL" clId="{6D512FE9-E24C-4278-A5F0-99D16F0E5B44}" dt="2022-11-30T09:43:33.774" v="1661" actId="478"/>
          <ac:spMkLst>
            <pc:docMk/>
            <pc:sldMk cId="3213063462" sldId="260"/>
            <ac:spMk id="38" creationId="{F237757E-4594-439B-8315-A4DADDD1E252}"/>
          </ac:spMkLst>
        </pc:spChg>
        <pc:picChg chg="add del mod">
          <ac:chgData name="Celia Doñoro Arenilla" userId="5aeea512-860a-4252-a1ad-6ffd886bd921" providerId="ADAL" clId="{6D512FE9-E24C-4278-A5F0-99D16F0E5B44}" dt="2022-11-30T09:43:33.774" v="1661" actId="478"/>
          <ac:picMkLst>
            <pc:docMk/>
            <pc:sldMk cId="3213063462" sldId="260"/>
            <ac:picMk id="2" creationId="{78AC13BE-9EF5-4F4C-8D45-CF592BE47653}"/>
          </ac:picMkLst>
        </pc:picChg>
        <pc:picChg chg="del">
          <ac:chgData name="Celia Doñoro Arenilla" userId="5aeea512-860a-4252-a1ad-6ffd886bd921" providerId="ADAL" clId="{6D512FE9-E24C-4278-A5F0-99D16F0E5B44}" dt="2022-11-30T09:43:33.774" v="1661" actId="478"/>
          <ac:picMkLst>
            <pc:docMk/>
            <pc:sldMk cId="3213063462" sldId="260"/>
            <ac:picMk id="3" creationId="{89641733-0AF8-4F7B-BDE0-B8473DD05840}"/>
          </ac:picMkLst>
        </pc:picChg>
        <pc:picChg chg="del">
          <ac:chgData name="Celia Doñoro Arenilla" userId="5aeea512-860a-4252-a1ad-6ffd886bd921" providerId="ADAL" clId="{6D512FE9-E24C-4278-A5F0-99D16F0E5B44}" dt="2022-11-30T09:43:33.774" v="1661" actId="478"/>
          <ac:picMkLst>
            <pc:docMk/>
            <pc:sldMk cId="3213063462" sldId="260"/>
            <ac:picMk id="43" creationId="{E16A0F34-2BAD-4BBF-8CF1-963B0D4C41F6}"/>
          </ac:picMkLst>
        </pc:picChg>
        <pc:cxnChg chg="del">
          <ac:chgData name="Celia Doñoro Arenilla" userId="5aeea512-860a-4252-a1ad-6ffd886bd921" providerId="ADAL" clId="{6D512FE9-E24C-4278-A5F0-99D16F0E5B44}" dt="2022-11-30T09:43:33.774" v="1661" actId="478"/>
          <ac:cxnSpMkLst>
            <pc:docMk/>
            <pc:sldMk cId="3213063462" sldId="260"/>
            <ac:cxnSpMk id="36" creationId="{1A4206D2-D56E-4724-B6A2-98E44872CDBA}"/>
          </ac:cxnSpMkLst>
        </pc:cxnChg>
        <pc:cxnChg chg="del">
          <ac:chgData name="Celia Doñoro Arenilla" userId="5aeea512-860a-4252-a1ad-6ffd886bd921" providerId="ADAL" clId="{6D512FE9-E24C-4278-A5F0-99D16F0E5B44}" dt="2022-11-30T09:43:33.774" v="1661" actId="478"/>
          <ac:cxnSpMkLst>
            <pc:docMk/>
            <pc:sldMk cId="3213063462" sldId="260"/>
            <ac:cxnSpMk id="40" creationId="{4FC8FBFD-DEF1-4036-ABA9-A485DE5849A6}"/>
          </ac:cxnSpMkLst>
        </pc:cxnChg>
        <pc:cxnChg chg="del">
          <ac:chgData name="Celia Doñoro Arenilla" userId="5aeea512-860a-4252-a1ad-6ffd886bd921" providerId="ADAL" clId="{6D512FE9-E24C-4278-A5F0-99D16F0E5B44}" dt="2022-11-30T09:43:33.774" v="1661" actId="478"/>
          <ac:cxnSpMkLst>
            <pc:docMk/>
            <pc:sldMk cId="3213063462" sldId="260"/>
            <ac:cxnSpMk id="44" creationId="{E3CB4294-1825-41CC-9047-14ABD7C25B74}"/>
          </ac:cxnSpMkLst>
        </pc:cxnChg>
      </pc:sldChg>
      <pc:sldChg chg="new del">
        <pc:chgData name="Celia Doñoro Arenilla" userId="5aeea512-860a-4252-a1ad-6ffd886bd921" providerId="ADAL" clId="{6D512FE9-E24C-4278-A5F0-99D16F0E5B44}" dt="2022-11-30T09:28:05.905" v="1393" actId="47"/>
        <pc:sldMkLst>
          <pc:docMk/>
          <pc:sldMk cId="3175774245" sldId="261"/>
        </pc:sldMkLst>
      </pc:sldChg>
      <pc:sldChg chg="addSp delSp modSp add mod ord">
        <pc:chgData name="Celia Doñoro Arenilla" userId="5aeea512-860a-4252-a1ad-6ffd886bd921" providerId="ADAL" clId="{6D512FE9-E24C-4278-A5F0-99D16F0E5B44}" dt="2022-11-30T10:57:05.929" v="3638" actId="14100"/>
        <pc:sldMkLst>
          <pc:docMk/>
          <pc:sldMk cId="1321770665" sldId="264"/>
        </pc:sldMkLst>
        <pc:spChg chg="add mod">
          <ac:chgData name="Celia Doñoro Arenilla" userId="5aeea512-860a-4252-a1ad-6ffd886bd921" providerId="ADAL" clId="{6D512FE9-E24C-4278-A5F0-99D16F0E5B44}" dt="2022-11-30T09:28:38.697" v="1423" actId="1036"/>
          <ac:spMkLst>
            <pc:docMk/>
            <pc:sldMk cId="1321770665" sldId="264"/>
            <ac:spMk id="2" creationId="{2604FEA4-26A7-CA7D-F80A-61D3B3DE9CF4}"/>
          </ac:spMkLst>
        </pc:spChg>
        <pc:spChg chg="add mod">
          <ac:chgData name="Celia Doñoro Arenilla" userId="5aeea512-860a-4252-a1ad-6ffd886bd921" providerId="ADAL" clId="{6D512FE9-E24C-4278-A5F0-99D16F0E5B44}" dt="2022-11-30T09:28:38.697" v="1423" actId="1036"/>
          <ac:spMkLst>
            <pc:docMk/>
            <pc:sldMk cId="1321770665" sldId="264"/>
            <ac:spMk id="3" creationId="{B5787FA5-4364-A0B1-3E71-5D4E8B8D7BF2}"/>
          </ac:spMkLst>
        </pc:spChg>
        <pc:spChg chg="add mod">
          <ac:chgData name="Celia Doñoro Arenilla" userId="5aeea512-860a-4252-a1ad-6ffd886bd921" providerId="ADAL" clId="{6D512FE9-E24C-4278-A5F0-99D16F0E5B44}" dt="2022-11-30T09:31:19.352" v="1529" actId="14100"/>
          <ac:spMkLst>
            <pc:docMk/>
            <pc:sldMk cId="1321770665" sldId="264"/>
            <ac:spMk id="4" creationId="{6BCAC54A-6E42-03BA-50CC-EC5E1F455DD4}"/>
          </ac:spMkLst>
        </pc:spChg>
        <pc:spChg chg="add mod">
          <ac:chgData name="Celia Doñoro Arenilla" userId="5aeea512-860a-4252-a1ad-6ffd886bd921" providerId="ADAL" clId="{6D512FE9-E24C-4278-A5F0-99D16F0E5B44}" dt="2022-11-30T10:57:05.929" v="3638" actId="14100"/>
          <ac:spMkLst>
            <pc:docMk/>
            <pc:sldMk cId="1321770665" sldId="264"/>
            <ac:spMk id="9" creationId="{A0AE0603-DBC4-2583-CD17-A4F815DD035A}"/>
          </ac:spMkLst>
        </pc:spChg>
        <pc:spChg chg="add mod">
          <ac:chgData name="Celia Doñoro Arenilla" userId="5aeea512-860a-4252-a1ad-6ffd886bd921" providerId="ADAL" clId="{6D512FE9-E24C-4278-A5F0-99D16F0E5B44}" dt="2022-11-30T09:28:38.697" v="1423" actId="1036"/>
          <ac:spMkLst>
            <pc:docMk/>
            <pc:sldMk cId="1321770665" sldId="264"/>
            <ac:spMk id="10" creationId="{7F7E15DF-CA88-6082-84BB-9339393C583F}"/>
          </ac:spMkLst>
        </pc:spChg>
        <pc:spChg chg="add mod">
          <ac:chgData name="Celia Doñoro Arenilla" userId="5aeea512-860a-4252-a1ad-6ffd886bd921" providerId="ADAL" clId="{6D512FE9-E24C-4278-A5F0-99D16F0E5B44}" dt="2022-11-30T09:28:38.697" v="1423" actId="1036"/>
          <ac:spMkLst>
            <pc:docMk/>
            <pc:sldMk cId="1321770665" sldId="264"/>
            <ac:spMk id="11" creationId="{912C4CA4-FBAD-E2FD-5232-C549FAF7C1BB}"/>
          </ac:spMkLst>
        </pc:spChg>
        <pc:spChg chg="add mod">
          <ac:chgData name="Celia Doñoro Arenilla" userId="5aeea512-860a-4252-a1ad-6ffd886bd921" providerId="ADAL" clId="{6D512FE9-E24C-4278-A5F0-99D16F0E5B44}" dt="2022-11-30T09:28:38.697" v="1423" actId="1036"/>
          <ac:spMkLst>
            <pc:docMk/>
            <pc:sldMk cId="1321770665" sldId="264"/>
            <ac:spMk id="12" creationId="{566A3B1B-D977-7603-222B-0D7D36D35DA3}"/>
          </ac:spMkLst>
        </pc:spChg>
        <pc:spChg chg="add mod">
          <ac:chgData name="Celia Doñoro Arenilla" userId="5aeea512-860a-4252-a1ad-6ffd886bd921" providerId="ADAL" clId="{6D512FE9-E24C-4278-A5F0-99D16F0E5B44}" dt="2022-11-30T09:28:38.697" v="1423" actId="1036"/>
          <ac:spMkLst>
            <pc:docMk/>
            <pc:sldMk cId="1321770665" sldId="264"/>
            <ac:spMk id="13" creationId="{DA916573-E9E4-D427-4619-F068C7C0E610}"/>
          </ac:spMkLst>
        </pc:spChg>
        <pc:spChg chg="del mod">
          <ac:chgData name="Celia Doñoro Arenilla" userId="5aeea512-860a-4252-a1ad-6ffd886bd921" providerId="ADAL" clId="{6D512FE9-E24C-4278-A5F0-99D16F0E5B44}" dt="2022-11-30T09:29:56.760" v="1516" actId="478"/>
          <ac:spMkLst>
            <pc:docMk/>
            <pc:sldMk cId="1321770665" sldId="264"/>
            <ac:spMk id="14" creationId="{DF5AA537-AF7E-1340-8683-0A8A0C4DA2B6}"/>
          </ac:spMkLst>
        </pc:spChg>
        <pc:spChg chg="add mod">
          <ac:chgData name="Celia Doñoro Arenilla" userId="5aeea512-860a-4252-a1ad-6ffd886bd921" providerId="ADAL" clId="{6D512FE9-E24C-4278-A5F0-99D16F0E5B44}" dt="2022-11-30T10:56:56.609" v="3637" actId="1035"/>
          <ac:spMkLst>
            <pc:docMk/>
            <pc:sldMk cId="1321770665" sldId="264"/>
            <ac:spMk id="15" creationId="{3AF4C535-DA67-2BC3-9094-3D32B2CC2C5C}"/>
          </ac:spMkLst>
        </pc:spChg>
        <pc:spChg chg="add del">
          <ac:chgData name="Celia Doñoro Arenilla" userId="5aeea512-860a-4252-a1ad-6ffd886bd921" providerId="ADAL" clId="{6D512FE9-E24C-4278-A5F0-99D16F0E5B44}" dt="2022-11-30T10:09:47.957" v="3434" actId="22"/>
          <ac:spMkLst>
            <pc:docMk/>
            <pc:sldMk cId="1321770665" sldId="264"/>
            <ac:spMk id="22" creationId="{D43801BD-44BD-A61D-913E-DBFDC89FDA03}"/>
          </ac:spMkLst>
        </pc:spChg>
        <pc:spChg chg="del mod">
          <ac:chgData name="Celia Doñoro Arenilla" userId="5aeea512-860a-4252-a1ad-6ffd886bd921" providerId="ADAL" clId="{6D512FE9-E24C-4278-A5F0-99D16F0E5B44}" dt="2022-11-30T09:29:24.539" v="1512" actId="478"/>
          <ac:spMkLst>
            <pc:docMk/>
            <pc:sldMk cId="1321770665" sldId="264"/>
            <ac:spMk id="25" creationId="{EB0A4A19-8649-C048-A4EF-79F2D00B102F}"/>
          </ac:spMkLst>
        </pc:spChg>
        <pc:spChg chg="del mod">
          <ac:chgData name="Celia Doñoro Arenilla" userId="5aeea512-860a-4252-a1ad-6ffd886bd921" providerId="ADAL" clId="{6D512FE9-E24C-4278-A5F0-99D16F0E5B44}" dt="2022-11-30T09:29:27.989" v="1513" actId="478"/>
          <ac:spMkLst>
            <pc:docMk/>
            <pc:sldMk cId="1321770665" sldId="264"/>
            <ac:spMk id="26" creationId="{65EAF27F-D2A4-2A43-AF18-36D2A5C83E96}"/>
          </ac:spMkLst>
        </pc:spChg>
        <pc:spChg chg="del mod">
          <ac:chgData name="Celia Doñoro Arenilla" userId="5aeea512-860a-4252-a1ad-6ffd886bd921" providerId="ADAL" clId="{6D512FE9-E24C-4278-A5F0-99D16F0E5B44}" dt="2022-11-30T09:29:34.033" v="1514" actId="478"/>
          <ac:spMkLst>
            <pc:docMk/>
            <pc:sldMk cId="1321770665" sldId="264"/>
            <ac:spMk id="27" creationId="{B893DFCE-CEB6-CE44-B4AC-8910531C803A}"/>
          </ac:spMkLst>
        </pc:spChg>
        <pc:spChg chg="mod">
          <ac:chgData name="Celia Doñoro Arenilla" userId="5aeea512-860a-4252-a1ad-6ffd886bd921" providerId="ADAL" clId="{6D512FE9-E24C-4278-A5F0-99D16F0E5B44}" dt="2022-11-30T09:31:07.999" v="1528" actId="1035"/>
          <ac:spMkLst>
            <pc:docMk/>
            <pc:sldMk cId="1321770665" sldId="264"/>
            <ac:spMk id="28" creationId="{14EB3566-03D6-9D40-A41C-F4A576EDDD8C}"/>
          </ac:spMkLst>
        </pc:spChg>
        <pc:spChg chg="add del mod">
          <ac:chgData name="Celia Doñoro Arenilla" userId="5aeea512-860a-4252-a1ad-6ffd886bd921" providerId="ADAL" clId="{6D512FE9-E24C-4278-A5F0-99D16F0E5B44}" dt="2022-11-30T10:06:33.082" v="3259" actId="1037"/>
          <ac:spMkLst>
            <pc:docMk/>
            <pc:sldMk cId="1321770665" sldId="264"/>
            <ac:spMk id="31" creationId="{40A823C6-B5F5-934E-85E7-5A83575EDC91}"/>
          </ac:spMkLst>
        </pc:spChg>
        <pc:spChg chg="mod">
          <ac:chgData name="Celia Doñoro Arenilla" userId="5aeea512-860a-4252-a1ad-6ffd886bd921" providerId="ADAL" clId="{6D512FE9-E24C-4278-A5F0-99D16F0E5B44}" dt="2022-11-30T10:06:33.082" v="3259" actId="1037"/>
          <ac:spMkLst>
            <pc:docMk/>
            <pc:sldMk cId="1321770665" sldId="264"/>
            <ac:spMk id="32" creationId="{EE473EBD-8F95-1C42-A5EF-5492BDA9E27B}"/>
          </ac:spMkLst>
        </pc:spChg>
        <pc:spChg chg="del mod">
          <ac:chgData name="Celia Doñoro Arenilla" userId="5aeea512-860a-4252-a1ad-6ffd886bd921" providerId="ADAL" clId="{6D512FE9-E24C-4278-A5F0-99D16F0E5B44}" dt="2022-11-30T09:39:26.544" v="1548"/>
          <ac:spMkLst>
            <pc:docMk/>
            <pc:sldMk cId="1321770665" sldId="264"/>
            <ac:spMk id="33" creationId="{B90D2601-073B-004F-977F-87ADC4A9D2A3}"/>
          </ac:spMkLst>
        </pc:spChg>
        <pc:spChg chg="add del">
          <ac:chgData name="Celia Doñoro Arenilla" userId="5aeea512-860a-4252-a1ad-6ffd886bd921" providerId="ADAL" clId="{6D512FE9-E24C-4278-A5F0-99D16F0E5B44}" dt="2022-11-30T10:06:21.035" v="3174" actId="478"/>
          <ac:spMkLst>
            <pc:docMk/>
            <pc:sldMk cId="1321770665" sldId="264"/>
            <ac:spMk id="34" creationId="{64629FF0-DD4D-8446-9383-59E2EEFB18AB}"/>
          </ac:spMkLst>
        </pc:spChg>
        <pc:spChg chg="add del">
          <ac:chgData name="Celia Doñoro Arenilla" userId="5aeea512-860a-4252-a1ad-6ffd886bd921" providerId="ADAL" clId="{6D512FE9-E24C-4278-A5F0-99D16F0E5B44}" dt="2022-11-30T10:06:25.606" v="3176" actId="478"/>
          <ac:spMkLst>
            <pc:docMk/>
            <pc:sldMk cId="1321770665" sldId="264"/>
            <ac:spMk id="35" creationId="{4A06714B-8C0D-8D43-BA7F-E77A4565AC1A}"/>
          </ac:spMkLst>
        </pc:spChg>
        <pc:spChg chg="add del">
          <ac:chgData name="Celia Doñoro Arenilla" userId="5aeea512-860a-4252-a1ad-6ffd886bd921" providerId="ADAL" clId="{6D512FE9-E24C-4278-A5F0-99D16F0E5B44}" dt="2022-11-30T10:09:55.505" v="3435" actId="478"/>
          <ac:spMkLst>
            <pc:docMk/>
            <pc:sldMk cId="1321770665" sldId="264"/>
            <ac:spMk id="36" creationId="{171DE3F1-C53A-F841-94D3-FBADE4EF7398}"/>
          </ac:spMkLst>
        </pc:spChg>
        <pc:spChg chg="add del mod">
          <ac:chgData name="Celia Doñoro Arenilla" userId="5aeea512-860a-4252-a1ad-6ffd886bd921" providerId="ADAL" clId="{6D512FE9-E24C-4278-A5F0-99D16F0E5B44}" dt="2022-11-30T10:09:44.410" v="3432" actId="47"/>
          <ac:spMkLst>
            <pc:docMk/>
            <pc:sldMk cId="1321770665" sldId="264"/>
            <ac:spMk id="39" creationId="{31F75C2C-2AF7-364B-ACFC-1672DF8E0564}"/>
          </ac:spMkLst>
        </pc:spChg>
        <pc:picChg chg="add mod">
          <ac:chgData name="Celia Doñoro Arenilla" userId="5aeea512-860a-4252-a1ad-6ffd886bd921" providerId="ADAL" clId="{6D512FE9-E24C-4278-A5F0-99D16F0E5B44}" dt="2022-11-30T10:21:18.087" v="3530" actId="1076"/>
          <ac:picMkLst>
            <pc:docMk/>
            <pc:sldMk cId="1321770665" sldId="264"/>
            <ac:picMk id="5" creationId="{FAA37BB3-F013-C432-ACD4-4BC543ECA35A}"/>
          </ac:picMkLst>
        </pc:picChg>
        <pc:picChg chg="add mod">
          <ac:chgData name="Celia Doñoro Arenilla" userId="5aeea512-860a-4252-a1ad-6ffd886bd921" providerId="ADAL" clId="{6D512FE9-E24C-4278-A5F0-99D16F0E5B44}" dt="2022-11-30T10:21:14.368" v="3529" actId="1076"/>
          <ac:picMkLst>
            <pc:docMk/>
            <pc:sldMk cId="1321770665" sldId="264"/>
            <ac:picMk id="6" creationId="{5AF48FB5-F67D-4DFA-C119-B62B7AE59AC9}"/>
          </ac:picMkLst>
        </pc:picChg>
        <pc:picChg chg="add mod">
          <ac:chgData name="Celia Doñoro Arenilla" userId="5aeea512-860a-4252-a1ad-6ffd886bd921" providerId="ADAL" clId="{6D512FE9-E24C-4278-A5F0-99D16F0E5B44}" dt="2022-11-30T10:10:13.346" v="3441" actId="14100"/>
          <ac:picMkLst>
            <pc:docMk/>
            <pc:sldMk cId="1321770665" sldId="264"/>
            <ac:picMk id="18" creationId="{71D2150E-0807-4C37-B5AC-9DF1607673A9}"/>
          </ac:picMkLst>
        </pc:picChg>
        <pc:picChg chg="add del mod">
          <ac:chgData name="Celia Doñoro Arenilla" userId="5aeea512-860a-4252-a1ad-6ffd886bd921" providerId="ADAL" clId="{6D512FE9-E24C-4278-A5F0-99D16F0E5B44}" dt="2022-11-30T10:05:08.960" v="3132"/>
          <ac:picMkLst>
            <pc:docMk/>
            <pc:sldMk cId="1321770665" sldId="264"/>
            <ac:picMk id="19" creationId="{8B476B4A-91F6-8073-0E5F-9494A1B0FA51}"/>
          </ac:picMkLst>
        </pc:picChg>
        <pc:picChg chg="add del mod">
          <ac:chgData name="Celia Doñoro Arenilla" userId="5aeea512-860a-4252-a1ad-6ffd886bd921" providerId="ADAL" clId="{6D512FE9-E24C-4278-A5F0-99D16F0E5B44}" dt="2022-11-30T10:06:02.547" v="3159"/>
          <ac:picMkLst>
            <pc:docMk/>
            <pc:sldMk cId="1321770665" sldId="264"/>
            <ac:picMk id="20" creationId="{F8508F49-C9DA-6AE0-DCC7-33568DB8FD52}"/>
          </ac:picMkLst>
        </pc:picChg>
        <pc:picChg chg="add mod">
          <ac:chgData name="Celia Doñoro Arenilla" userId="5aeea512-860a-4252-a1ad-6ffd886bd921" providerId="ADAL" clId="{6D512FE9-E24C-4278-A5F0-99D16F0E5B44}" dt="2022-11-30T10:10:08.330" v="3440" actId="1076"/>
          <ac:picMkLst>
            <pc:docMk/>
            <pc:sldMk cId="1321770665" sldId="264"/>
            <ac:picMk id="23" creationId="{EEFF6CDC-A54F-2FA6-DCDD-AFFAE22D270D}"/>
          </ac:picMkLst>
        </pc:picChg>
        <pc:cxnChg chg="add mod">
          <ac:chgData name="Celia Doñoro Arenilla" userId="5aeea512-860a-4252-a1ad-6ffd886bd921" providerId="ADAL" clId="{6D512FE9-E24C-4278-A5F0-99D16F0E5B44}" dt="2022-11-30T10:54:41.177" v="3568" actId="1076"/>
          <ac:cxnSpMkLst>
            <pc:docMk/>
            <pc:sldMk cId="1321770665" sldId="264"/>
            <ac:cxnSpMk id="7" creationId="{5435E4A2-F155-DBEB-D831-E50ACFDB8989}"/>
          </ac:cxnSpMkLst>
        </pc:cxnChg>
        <pc:cxnChg chg="add mod">
          <ac:chgData name="Celia Doñoro Arenilla" userId="5aeea512-860a-4252-a1ad-6ffd886bd921" providerId="ADAL" clId="{6D512FE9-E24C-4278-A5F0-99D16F0E5B44}" dt="2022-11-30T09:28:38.697" v="1423" actId="1036"/>
          <ac:cxnSpMkLst>
            <pc:docMk/>
            <pc:sldMk cId="1321770665" sldId="264"/>
            <ac:cxnSpMk id="8" creationId="{04F0168F-460C-BC20-E7FE-F94163E6F26B}"/>
          </ac:cxnSpMkLst>
        </pc:cxnChg>
        <pc:cxnChg chg="mod">
          <ac:chgData name="Celia Doñoro Arenilla" userId="5aeea512-860a-4252-a1ad-6ffd886bd921" providerId="ADAL" clId="{6D512FE9-E24C-4278-A5F0-99D16F0E5B44}" dt="2022-11-30T09:29:16.233" v="1511" actId="14100"/>
          <ac:cxnSpMkLst>
            <pc:docMk/>
            <pc:sldMk cId="1321770665" sldId="264"/>
            <ac:cxnSpMk id="29" creationId="{6E6D07B0-CA53-A548-8F82-21698D0BA8FC}"/>
          </ac:cxnSpMkLst>
        </pc:cxnChg>
      </pc:sldChg>
      <pc:sldChg chg="addSp delSp modSp add mod">
        <pc:chgData name="Celia Doñoro Arenilla" userId="5aeea512-860a-4252-a1ad-6ffd886bd921" providerId="ADAL" clId="{6D512FE9-E24C-4278-A5F0-99D16F0E5B44}" dt="2022-12-01T09:22:38.582" v="3650" actId="20577"/>
        <pc:sldMkLst>
          <pc:docMk/>
          <pc:sldMk cId="250446714" sldId="265"/>
        </pc:sldMkLst>
        <pc:spChg chg="mod">
          <ac:chgData name="Celia Doñoro Arenilla" userId="5aeea512-860a-4252-a1ad-6ffd886bd921" providerId="ADAL" clId="{6D512FE9-E24C-4278-A5F0-99D16F0E5B44}" dt="2022-11-30T09:57:52.281" v="2555" actId="1035"/>
          <ac:spMkLst>
            <pc:docMk/>
            <pc:sldMk cId="250446714" sldId="265"/>
            <ac:spMk id="2" creationId="{2604FEA4-26A7-CA7D-F80A-61D3B3DE9CF4}"/>
          </ac:spMkLst>
        </pc:spChg>
        <pc:spChg chg="mod">
          <ac:chgData name="Celia Doñoro Arenilla" userId="5aeea512-860a-4252-a1ad-6ffd886bd921" providerId="ADAL" clId="{6D512FE9-E24C-4278-A5F0-99D16F0E5B44}" dt="2022-11-30T10:00:05.119" v="2646" actId="14100"/>
          <ac:spMkLst>
            <pc:docMk/>
            <pc:sldMk cId="250446714" sldId="265"/>
            <ac:spMk id="3" creationId="{B5787FA5-4364-A0B1-3E71-5D4E8B8D7BF2}"/>
          </ac:spMkLst>
        </pc:spChg>
        <pc:spChg chg="mod">
          <ac:chgData name="Celia Doñoro Arenilla" userId="5aeea512-860a-4252-a1ad-6ffd886bd921" providerId="ADAL" clId="{6D512FE9-E24C-4278-A5F0-99D16F0E5B44}" dt="2022-11-30T10:11:14.802" v="3526" actId="20577"/>
          <ac:spMkLst>
            <pc:docMk/>
            <pc:sldMk cId="250446714" sldId="265"/>
            <ac:spMk id="4" creationId="{6BCAC54A-6E42-03BA-50CC-EC5E1F455DD4}"/>
          </ac:spMkLst>
        </pc:spChg>
        <pc:spChg chg="add del mod">
          <ac:chgData name="Celia Doñoro Arenilla" userId="5aeea512-860a-4252-a1ad-6ffd886bd921" providerId="ADAL" clId="{6D512FE9-E24C-4278-A5F0-99D16F0E5B44}" dt="2022-11-30T09:57:52.281" v="2555" actId="1035"/>
          <ac:spMkLst>
            <pc:docMk/>
            <pc:sldMk cId="250446714" sldId="265"/>
            <ac:spMk id="9" creationId="{A0AE0603-DBC4-2583-CD17-A4F815DD035A}"/>
          </ac:spMkLst>
        </pc:spChg>
        <pc:spChg chg="mod">
          <ac:chgData name="Celia Doñoro Arenilla" userId="5aeea512-860a-4252-a1ad-6ffd886bd921" providerId="ADAL" clId="{6D512FE9-E24C-4278-A5F0-99D16F0E5B44}" dt="2022-11-30T09:57:52.281" v="2555" actId="1035"/>
          <ac:spMkLst>
            <pc:docMk/>
            <pc:sldMk cId="250446714" sldId="265"/>
            <ac:spMk id="10" creationId="{7F7E15DF-CA88-6082-84BB-9339393C583F}"/>
          </ac:spMkLst>
        </pc:spChg>
        <pc:spChg chg="mod">
          <ac:chgData name="Celia Doñoro Arenilla" userId="5aeea512-860a-4252-a1ad-6ffd886bd921" providerId="ADAL" clId="{6D512FE9-E24C-4278-A5F0-99D16F0E5B44}" dt="2022-11-30T09:58:49.250" v="2628" actId="1036"/>
          <ac:spMkLst>
            <pc:docMk/>
            <pc:sldMk cId="250446714" sldId="265"/>
            <ac:spMk id="11" creationId="{912C4CA4-FBAD-E2FD-5232-C549FAF7C1BB}"/>
          </ac:spMkLst>
        </pc:spChg>
        <pc:spChg chg="mod">
          <ac:chgData name="Celia Doñoro Arenilla" userId="5aeea512-860a-4252-a1ad-6ffd886bd921" providerId="ADAL" clId="{6D512FE9-E24C-4278-A5F0-99D16F0E5B44}" dt="2022-11-30T10:03:25.322" v="3074" actId="1076"/>
          <ac:spMkLst>
            <pc:docMk/>
            <pc:sldMk cId="250446714" sldId="265"/>
            <ac:spMk id="12" creationId="{566A3B1B-D977-7603-222B-0D7D36D35DA3}"/>
          </ac:spMkLst>
        </pc:spChg>
        <pc:spChg chg="mod">
          <ac:chgData name="Celia Doñoro Arenilla" userId="5aeea512-860a-4252-a1ad-6ffd886bd921" providerId="ADAL" clId="{6D512FE9-E24C-4278-A5F0-99D16F0E5B44}" dt="2022-11-30T09:58:24.628" v="2610" actId="1035"/>
          <ac:spMkLst>
            <pc:docMk/>
            <pc:sldMk cId="250446714" sldId="265"/>
            <ac:spMk id="13" creationId="{DA916573-E9E4-D427-4619-F068C7C0E610}"/>
          </ac:spMkLst>
        </pc:spChg>
        <pc:spChg chg="add del mod">
          <ac:chgData name="Celia Doñoro Arenilla" userId="5aeea512-860a-4252-a1ad-6ffd886bd921" providerId="ADAL" clId="{6D512FE9-E24C-4278-A5F0-99D16F0E5B44}" dt="2022-11-30T09:57:52.281" v="2555" actId="1035"/>
          <ac:spMkLst>
            <pc:docMk/>
            <pc:sldMk cId="250446714" sldId="265"/>
            <ac:spMk id="15" creationId="{3AF4C535-DA67-2BC3-9094-3D32B2CC2C5C}"/>
          </ac:spMkLst>
        </pc:spChg>
        <pc:spChg chg="add del mod">
          <ac:chgData name="Celia Doñoro Arenilla" userId="5aeea512-860a-4252-a1ad-6ffd886bd921" providerId="ADAL" clId="{6D512FE9-E24C-4278-A5F0-99D16F0E5B44}" dt="2022-11-30T09:50:08.280" v="1968" actId="478"/>
          <ac:spMkLst>
            <pc:docMk/>
            <pc:sldMk cId="250446714" sldId="265"/>
            <ac:spMk id="22" creationId="{B3016449-853C-0E73-26F3-CB655C60F166}"/>
          </ac:spMkLst>
        </pc:spChg>
        <pc:spChg chg="add mod">
          <ac:chgData name="Celia Doñoro Arenilla" userId="5aeea512-860a-4252-a1ad-6ffd886bd921" providerId="ADAL" clId="{6D512FE9-E24C-4278-A5F0-99D16F0E5B44}" dt="2022-11-30T09:58:09.352" v="2577" actId="1036"/>
          <ac:spMkLst>
            <pc:docMk/>
            <pc:sldMk cId="250446714" sldId="265"/>
            <ac:spMk id="24" creationId="{CF750F79-3495-5001-7D56-4F939B929EF0}"/>
          </ac:spMkLst>
        </pc:spChg>
        <pc:spChg chg="add del mod">
          <ac:chgData name="Celia Doñoro Arenilla" userId="5aeea512-860a-4252-a1ad-6ffd886bd921" providerId="ADAL" clId="{6D512FE9-E24C-4278-A5F0-99D16F0E5B44}" dt="2022-11-30T09:48:14.914" v="1846" actId="478"/>
          <ac:spMkLst>
            <pc:docMk/>
            <pc:sldMk cId="250446714" sldId="265"/>
            <ac:spMk id="25" creationId="{D8370B11-60DF-FF58-4E46-E506B89E68BD}"/>
          </ac:spMkLst>
        </pc:spChg>
        <pc:spChg chg="mod">
          <ac:chgData name="Celia Doñoro Arenilla" userId="5aeea512-860a-4252-a1ad-6ffd886bd921" providerId="ADAL" clId="{6D512FE9-E24C-4278-A5F0-99D16F0E5B44}" dt="2022-11-30T10:00:01.142" v="2645" actId="1076"/>
          <ac:spMkLst>
            <pc:docMk/>
            <pc:sldMk cId="250446714" sldId="265"/>
            <ac:spMk id="28" creationId="{14EB3566-03D6-9D40-A41C-F4A576EDDD8C}"/>
          </ac:spMkLst>
        </pc:spChg>
        <pc:spChg chg="add mod">
          <ac:chgData name="Celia Doñoro Arenilla" userId="5aeea512-860a-4252-a1ad-6ffd886bd921" providerId="ADAL" clId="{6D512FE9-E24C-4278-A5F0-99D16F0E5B44}" dt="2022-11-30T10:03:32.745" v="3090" actId="1076"/>
          <ac:spMkLst>
            <pc:docMk/>
            <pc:sldMk cId="250446714" sldId="265"/>
            <ac:spMk id="30" creationId="{D54CE4F2-E128-D53D-1C7A-3480A74F8128}"/>
          </ac:spMkLst>
        </pc:spChg>
        <pc:spChg chg="mod">
          <ac:chgData name="Celia Doñoro Arenilla" userId="5aeea512-860a-4252-a1ad-6ffd886bd921" providerId="ADAL" clId="{6D512FE9-E24C-4278-A5F0-99D16F0E5B44}" dt="2022-12-01T09:22:38.582" v="3650" actId="20577"/>
          <ac:spMkLst>
            <pc:docMk/>
            <pc:sldMk cId="250446714" sldId="265"/>
            <ac:spMk id="31" creationId="{40A823C6-B5F5-934E-85E7-5A83575EDC91}"/>
          </ac:spMkLst>
        </pc:spChg>
        <pc:spChg chg="mod">
          <ac:chgData name="Celia Doñoro Arenilla" userId="5aeea512-860a-4252-a1ad-6ffd886bd921" providerId="ADAL" clId="{6D512FE9-E24C-4278-A5F0-99D16F0E5B44}" dt="2022-11-30T10:07:59.635" v="3356" actId="108"/>
          <ac:spMkLst>
            <pc:docMk/>
            <pc:sldMk cId="250446714" sldId="265"/>
            <ac:spMk id="32" creationId="{EE473EBD-8F95-1C42-A5EF-5492BDA9E27B}"/>
          </ac:spMkLst>
        </pc:spChg>
        <pc:spChg chg="add del mod">
          <ac:chgData name="Celia Doñoro Arenilla" userId="5aeea512-860a-4252-a1ad-6ffd886bd921" providerId="ADAL" clId="{6D512FE9-E24C-4278-A5F0-99D16F0E5B44}" dt="2022-11-30T09:59:40.475" v="2636" actId="478"/>
          <ac:spMkLst>
            <pc:docMk/>
            <pc:sldMk cId="250446714" sldId="265"/>
            <ac:spMk id="33" creationId="{47206AE7-EEC2-1DDE-DB47-2125FEEB7A3E}"/>
          </ac:spMkLst>
        </pc:spChg>
        <pc:spChg chg="del">
          <ac:chgData name="Celia Doñoro Arenilla" userId="5aeea512-860a-4252-a1ad-6ffd886bd921" providerId="ADAL" clId="{6D512FE9-E24C-4278-A5F0-99D16F0E5B44}" dt="2022-11-30T10:07:10.359" v="3261" actId="478"/>
          <ac:spMkLst>
            <pc:docMk/>
            <pc:sldMk cId="250446714" sldId="265"/>
            <ac:spMk id="34" creationId="{64629FF0-DD4D-8446-9383-59E2EEFB18AB}"/>
          </ac:spMkLst>
        </pc:spChg>
        <pc:spChg chg="del">
          <ac:chgData name="Celia Doñoro Arenilla" userId="5aeea512-860a-4252-a1ad-6ffd886bd921" providerId="ADAL" clId="{6D512FE9-E24C-4278-A5F0-99D16F0E5B44}" dt="2022-11-30T10:07:15.298" v="3263" actId="478"/>
          <ac:spMkLst>
            <pc:docMk/>
            <pc:sldMk cId="250446714" sldId="265"/>
            <ac:spMk id="35" creationId="{4A06714B-8C0D-8D43-BA7F-E77A4565AC1A}"/>
          </ac:spMkLst>
        </pc:spChg>
        <pc:spChg chg="mod">
          <ac:chgData name="Celia Doñoro Arenilla" userId="5aeea512-860a-4252-a1ad-6ffd886bd921" providerId="ADAL" clId="{6D512FE9-E24C-4278-A5F0-99D16F0E5B44}" dt="2022-11-30T10:09:05.914" v="3406" actId="207"/>
          <ac:spMkLst>
            <pc:docMk/>
            <pc:sldMk cId="250446714" sldId="265"/>
            <ac:spMk id="36" creationId="{171DE3F1-C53A-F841-94D3-FBADE4EF7398}"/>
          </ac:spMkLst>
        </pc:spChg>
        <pc:spChg chg="del">
          <ac:chgData name="Celia Doñoro Arenilla" userId="5aeea512-860a-4252-a1ad-6ffd886bd921" providerId="ADAL" clId="{6D512FE9-E24C-4278-A5F0-99D16F0E5B44}" dt="2022-11-30T10:07:09.454" v="3260" actId="478"/>
          <ac:spMkLst>
            <pc:docMk/>
            <pc:sldMk cId="250446714" sldId="265"/>
            <ac:spMk id="37" creationId="{0A22E005-B52C-5842-91FF-F644648319E7}"/>
          </ac:spMkLst>
        </pc:spChg>
        <pc:spChg chg="del mod">
          <ac:chgData name="Celia Doñoro Arenilla" userId="5aeea512-860a-4252-a1ad-6ffd886bd921" providerId="ADAL" clId="{6D512FE9-E24C-4278-A5F0-99D16F0E5B44}" dt="2022-11-30T10:07:15.298" v="3263" actId="478"/>
          <ac:spMkLst>
            <pc:docMk/>
            <pc:sldMk cId="250446714" sldId="265"/>
            <ac:spMk id="38" creationId="{108195C4-8BEE-5C45-9A12-31B1071105A5}"/>
          </ac:spMkLst>
        </pc:spChg>
        <pc:spChg chg="add del mod">
          <ac:chgData name="Celia Doñoro Arenilla" userId="5aeea512-860a-4252-a1ad-6ffd886bd921" providerId="ADAL" clId="{6D512FE9-E24C-4278-A5F0-99D16F0E5B44}" dt="2022-11-30T10:07:57.249" v="3355" actId="1036"/>
          <ac:spMkLst>
            <pc:docMk/>
            <pc:sldMk cId="250446714" sldId="265"/>
            <ac:spMk id="39" creationId="{31F75C2C-2AF7-364B-ACFC-1672DF8E0564}"/>
          </ac:spMkLst>
        </pc:spChg>
        <pc:spChg chg="add del mod">
          <ac:chgData name="Celia Doñoro Arenilla" userId="5aeea512-860a-4252-a1ad-6ffd886bd921" providerId="ADAL" clId="{6D512FE9-E24C-4278-A5F0-99D16F0E5B44}" dt="2022-11-30T09:59:54.178" v="2644" actId="478"/>
          <ac:spMkLst>
            <pc:docMk/>
            <pc:sldMk cId="250446714" sldId="265"/>
            <ac:spMk id="40" creationId="{54AC479F-871D-2F17-2517-B4D493BDC973}"/>
          </ac:spMkLst>
        </pc:spChg>
        <pc:spChg chg="add mod">
          <ac:chgData name="Celia Doñoro Arenilla" userId="5aeea512-860a-4252-a1ad-6ffd886bd921" providerId="ADAL" clId="{6D512FE9-E24C-4278-A5F0-99D16F0E5B44}" dt="2022-11-30T10:22:22.169" v="3531" actId="14100"/>
          <ac:spMkLst>
            <pc:docMk/>
            <pc:sldMk cId="250446714" sldId="265"/>
            <ac:spMk id="41" creationId="{24B98473-65F2-2E08-4ED3-5C278D51E19B}"/>
          </ac:spMkLst>
        </pc:spChg>
        <pc:spChg chg="add mod">
          <ac:chgData name="Celia Doñoro Arenilla" userId="5aeea512-860a-4252-a1ad-6ffd886bd921" providerId="ADAL" clId="{6D512FE9-E24C-4278-A5F0-99D16F0E5B44}" dt="2022-11-30T10:22:27.724" v="3540" actId="1035"/>
          <ac:spMkLst>
            <pc:docMk/>
            <pc:sldMk cId="250446714" sldId="265"/>
            <ac:spMk id="42" creationId="{EB74BEB6-A566-9809-CBFE-F93A13551182}"/>
          </ac:spMkLst>
        </pc:spChg>
        <pc:picChg chg="del">
          <ac:chgData name="Celia Doñoro Arenilla" userId="5aeea512-860a-4252-a1ad-6ffd886bd921" providerId="ADAL" clId="{6D512FE9-E24C-4278-A5F0-99D16F0E5B44}" dt="2022-11-30T09:46:39.659" v="1830" actId="478"/>
          <ac:picMkLst>
            <pc:docMk/>
            <pc:sldMk cId="250446714" sldId="265"/>
            <ac:picMk id="5" creationId="{FAA37BB3-F013-C432-ACD4-4BC543ECA35A}"/>
          </ac:picMkLst>
        </pc:picChg>
        <pc:picChg chg="del">
          <ac:chgData name="Celia Doñoro Arenilla" userId="5aeea512-860a-4252-a1ad-6ffd886bd921" providerId="ADAL" clId="{6D512FE9-E24C-4278-A5F0-99D16F0E5B44}" dt="2022-11-30T09:48:11.327" v="1845" actId="478"/>
          <ac:picMkLst>
            <pc:docMk/>
            <pc:sldMk cId="250446714" sldId="265"/>
            <ac:picMk id="6" creationId="{5AF48FB5-F67D-4DFA-C119-B62B7AE59AC9}"/>
          </ac:picMkLst>
        </pc:picChg>
        <pc:picChg chg="add mod">
          <ac:chgData name="Celia Doñoro Arenilla" userId="5aeea512-860a-4252-a1ad-6ffd886bd921" providerId="ADAL" clId="{6D512FE9-E24C-4278-A5F0-99D16F0E5B44}" dt="2022-11-30T09:57:54.982" v="2556" actId="1076"/>
          <ac:picMkLst>
            <pc:docMk/>
            <pc:sldMk cId="250446714" sldId="265"/>
            <ac:picMk id="16" creationId="{56D0D60A-8244-1F26-9D58-AEC6C544D1A8}"/>
          </ac:picMkLst>
        </pc:picChg>
        <pc:picChg chg="mod">
          <ac:chgData name="Celia Doñoro Arenilla" userId="5aeea512-860a-4252-a1ad-6ffd886bd921" providerId="ADAL" clId="{6D512FE9-E24C-4278-A5F0-99D16F0E5B44}" dt="2022-11-30T10:07:36.200" v="3335" actId="1076"/>
          <ac:picMkLst>
            <pc:docMk/>
            <pc:sldMk cId="250446714" sldId="265"/>
            <ac:picMk id="18" creationId="{71D2150E-0807-4C37-B5AC-9DF1607673A9}"/>
          </ac:picMkLst>
        </pc:picChg>
        <pc:picChg chg="add mod">
          <ac:chgData name="Celia Doñoro Arenilla" userId="5aeea512-860a-4252-a1ad-6ffd886bd921" providerId="ADAL" clId="{6D512FE9-E24C-4278-A5F0-99D16F0E5B44}" dt="2022-11-30T09:57:56.254" v="2557" actId="1076"/>
          <ac:picMkLst>
            <pc:docMk/>
            <pc:sldMk cId="250446714" sldId="265"/>
            <ac:picMk id="20" creationId="{456F324F-6153-2FA6-5909-1131300FAE30}"/>
          </ac:picMkLst>
        </pc:picChg>
        <pc:picChg chg="add del mod">
          <ac:chgData name="Celia Doñoro Arenilla" userId="5aeea512-860a-4252-a1ad-6ffd886bd921" providerId="ADAL" clId="{6D512FE9-E24C-4278-A5F0-99D16F0E5B44}" dt="2022-11-30T09:50:24.152" v="1970" actId="478"/>
          <ac:picMkLst>
            <pc:docMk/>
            <pc:sldMk cId="250446714" sldId="265"/>
            <ac:picMk id="23" creationId="{5A85448B-84D8-E333-F861-5389399EE6CA}"/>
          </ac:picMkLst>
        </pc:picChg>
        <pc:picChg chg="add mod">
          <ac:chgData name="Celia Doñoro Arenilla" userId="5aeea512-860a-4252-a1ad-6ffd886bd921" providerId="ADAL" clId="{6D512FE9-E24C-4278-A5F0-99D16F0E5B44}" dt="2022-11-30T09:58:13.133" v="2578" actId="1076"/>
          <ac:picMkLst>
            <pc:docMk/>
            <pc:sldMk cId="250446714" sldId="265"/>
            <ac:picMk id="26" creationId="{1B496D01-FD4B-0610-661F-BF6766505774}"/>
          </ac:picMkLst>
        </pc:picChg>
        <pc:picChg chg="add mod">
          <ac:chgData name="Celia Doñoro Arenilla" userId="5aeea512-860a-4252-a1ad-6ffd886bd921" providerId="ADAL" clId="{6D512FE9-E24C-4278-A5F0-99D16F0E5B44}" dt="2022-11-30T10:10:43.195" v="3525"/>
          <ac:picMkLst>
            <pc:docMk/>
            <pc:sldMk cId="250446714" sldId="265"/>
            <ac:picMk id="43" creationId="{11F54761-9724-B6B2-4DCF-7C7BDF8CE607}"/>
          </ac:picMkLst>
        </pc:picChg>
        <pc:picChg chg="add mod">
          <ac:chgData name="Celia Doñoro Arenilla" userId="5aeea512-860a-4252-a1ad-6ffd886bd921" providerId="ADAL" clId="{6D512FE9-E24C-4278-A5F0-99D16F0E5B44}" dt="2022-11-30T10:09:22.185" v="3427" actId="1076"/>
          <ac:picMkLst>
            <pc:docMk/>
            <pc:sldMk cId="250446714" sldId="265"/>
            <ac:picMk id="44" creationId="{CA02B7EE-C6B7-2755-68BB-65B5F6D00C6C}"/>
          </ac:picMkLst>
        </pc:picChg>
        <pc:cxnChg chg="mod">
          <ac:chgData name="Celia Doñoro Arenilla" userId="5aeea512-860a-4252-a1ad-6ffd886bd921" providerId="ADAL" clId="{6D512FE9-E24C-4278-A5F0-99D16F0E5B44}" dt="2022-11-30T09:51:57.896" v="2017" actId="14100"/>
          <ac:cxnSpMkLst>
            <pc:docMk/>
            <pc:sldMk cId="250446714" sldId="265"/>
            <ac:cxnSpMk id="7" creationId="{5435E4A2-F155-DBEB-D831-E50ACFDB8989}"/>
          </ac:cxnSpMkLst>
        </pc:cxnChg>
        <pc:cxnChg chg="mod">
          <ac:chgData name="Celia Doñoro Arenilla" userId="5aeea512-860a-4252-a1ad-6ffd886bd921" providerId="ADAL" clId="{6D512FE9-E24C-4278-A5F0-99D16F0E5B44}" dt="2022-11-30T09:57:52.281" v="2555" actId="1035"/>
          <ac:cxnSpMkLst>
            <pc:docMk/>
            <pc:sldMk cId="250446714" sldId="265"/>
            <ac:cxnSpMk id="8" creationId="{04F0168F-460C-BC20-E7FE-F94163E6F26B}"/>
          </ac:cxnSpMkLst>
        </pc:cxnChg>
        <pc:cxnChg chg="add del mod">
          <ac:chgData name="Celia Doñoro Arenilla" userId="5aeea512-860a-4252-a1ad-6ffd886bd921" providerId="ADAL" clId="{6D512FE9-E24C-4278-A5F0-99D16F0E5B44}" dt="2022-11-30T09:48:16.481" v="1847" actId="478"/>
          <ac:cxnSpMkLst>
            <pc:docMk/>
            <pc:sldMk cId="250446714" sldId="265"/>
            <ac:cxnSpMk id="21" creationId="{FE9017F7-7B71-8BD1-0CA9-A740F0F36708}"/>
          </ac:cxnSpMkLst>
        </pc:cxnChg>
      </pc:sldChg>
    </pc:docChg>
  </pc:docChgLst>
  <pc:docChgLst>
    <pc:chgData name="Celia Doñoro Arenilla" userId="5aeea512-860a-4252-a1ad-6ffd886bd921" providerId="ADAL" clId="{FAE0C125-8A84-431C-8982-25B8795A4A1C}"/>
    <pc:docChg chg="undo custSel addSld delSld modSld">
      <pc:chgData name="Celia Doñoro Arenilla" userId="5aeea512-860a-4252-a1ad-6ffd886bd921" providerId="ADAL" clId="{FAE0C125-8A84-431C-8982-25B8795A4A1C}" dt="2021-04-16T13:04:23.317" v="1179" actId="1076"/>
      <pc:docMkLst>
        <pc:docMk/>
      </pc:docMkLst>
      <pc:sldChg chg="addSp delSp modSp new del mod">
        <pc:chgData name="Celia Doñoro Arenilla" userId="5aeea512-860a-4252-a1ad-6ffd886bd921" providerId="ADAL" clId="{FAE0C125-8A84-431C-8982-25B8795A4A1C}" dt="2021-04-15T11:39:17.511" v="659" actId="47"/>
        <pc:sldMkLst>
          <pc:docMk/>
          <pc:sldMk cId="2041340249" sldId="256"/>
        </pc:sldMkLst>
        <pc:spChg chg="del mod">
          <ac:chgData name="Celia Doñoro Arenilla" userId="5aeea512-860a-4252-a1ad-6ffd886bd921" providerId="ADAL" clId="{FAE0C125-8A84-431C-8982-25B8795A4A1C}" dt="2021-04-15T11:17:09.273" v="73" actId="478"/>
          <ac:spMkLst>
            <pc:docMk/>
            <pc:sldMk cId="2041340249" sldId="256"/>
            <ac:spMk id="2" creationId="{DE5B659A-87A2-4759-8F80-5ACAA5BE457E}"/>
          </ac:spMkLst>
        </pc:spChg>
        <pc:spChg chg="del">
          <ac:chgData name="Celia Doñoro Arenilla" userId="5aeea512-860a-4252-a1ad-6ffd886bd921" providerId="ADAL" clId="{FAE0C125-8A84-431C-8982-25B8795A4A1C}" dt="2021-04-15T10:33:43.748" v="1" actId="478"/>
          <ac:spMkLst>
            <pc:docMk/>
            <pc:sldMk cId="2041340249" sldId="256"/>
            <ac:spMk id="3" creationId="{3577E81C-BACF-443E-B4A5-3C48CB2E4249}"/>
          </ac:spMkLst>
        </pc:spChg>
        <pc:spChg chg="add mod">
          <ac:chgData name="Celia Doñoro Arenilla" userId="5aeea512-860a-4252-a1ad-6ffd886bd921" providerId="ADAL" clId="{FAE0C125-8A84-431C-8982-25B8795A4A1C}" dt="2021-04-15T11:14:21.698" v="58" actId="20577"/>
          <ac:spMkLst>
            <pc:docMk/>
            <pc:sldMk cId="2041340249" sldId="256"/>
            <ac:spMk id="10" creationId="{014AE02E-5117-41E4-940C-64E7C96FB342}"/>
          </ac:spMkLst>
        </pc:spChg>
        <pc:picChg chg="add del mod">
          <ac:chgData name="Celia Doñoro Arenilla" userId="5aeea512-860a-4252-a1ad-6ffd886bd921" providerId="ADAL" clId="{FAE0C125-8A84-431C-8982-25B8795A4A1C}" dt="2021-04-15T11:19:48.109" v="84" actId="21"/>
          <ac:picMkLst>
            <pc:docMk/>
            <pc:sldMk cId="2041340249" sldId="256"/>
            <ac:picMk id="5" creationId="{06FA8411-B3CE-4575-A36A-D800CB1E17A2}"/>
          </ac:picMkLst>
        </pc:picChg>
        <pc:picChg chg="add mod">
          <ac:chgData name="Celia Doñoro Arenilla" userId="5aeea512-860a-4252-a1ad-6ffd886bd921" providerId="ADAL" clId="{FAE0C125-8A84-431C-8982-25B8795A4A1C}" dt="2021-04-15T11:16:59.923" v="70" actId="1076"/>
          <ac:picMkLst>
            <pc:docMk/>
            <pc:sldMk cId="2041340249" sldId="256"/>
            <ac:picMk id="7" creationId="{D97AC9F1-24C1-4A9F-9288-6ADC9CBEBD40}"/>
          </ac:picMkLst>
        </pc:picChg>
        <pc:picChg chg="add mod">
          <ac:chgData name="Celia Doñoro Arenilla" userId="5aeea512-860a-4252-a1ad-6ffd886bd921" providerId="ADAL" clId="{FAE0C125-8A84-431C-8982-25B8795A4A1C}" dt="2021-04-15T11:17:05.084" v="72" actId="1076"/>
          <ac:picMkLst>
            <pc:docMk/>
            <pc:sldMk cId="2041340249" sldId="256"/>
            <ac:picMk id="9" creationId="{FFE14126-DE9D-4835-BE57-D387F23DE9BE}"/>
          </ac:picMkLst>
        </pc:picChg>
      </pc:sldChg>
      <pc:sldChg chg="addSp delSp modSp new mod">
        <pc:chgData name="Celia Doñoro Arenilla" userId="5aeea512-860a-4252-a1ad-6ffd886bd921" providerId="ADAL" clId="{FAE0C125-8A84-431C-8982-25B8795A4A1C}" dt="2021-04-15T12:04:01.595" v="862" actId="20577"/>
        <pc:sldMkLst>
          <pc:docMk/>
          <pc:sldMk cId="3889181626" sldId="257"/>
        </pc:sldMkLst>
        <pc:spChg chg="del">
          <ac:chgData name="Celia Doñoro Arenilla" userId="5aeea512-860a-4252-a1ad-6ffd886bd921" providerId="ADAL" clId="{FAE0C125-8A84-431C-8982-25B8795A4A1C}" dt="2021-04-15T11:18:08.671" v="77" actId="478"/>
          <ac:spMkLst>
            <pc:docMk/>
            <pc:sldMk cId="3889181626" sldId="257"/>
            <ac:spMk id="2" creationId="{9A38AA37-B60A-4435-8140-BA3BADDA620A}"/>
          </ac:spMkLst>
        </pc:spChg>
        <pc:spChg chg="del">
          <ac:chgData name="Celia Doñoro Arenilla" userId="5aeea512-860a-4252-a1ad-6ffd886bd921" providerId="ADAL" clId="{FAE0C125-8A84-431C-8982-25B8795A4A1C}" dt="2021-04-15T11:18:02.724" v="76" actId="478"/>
          <ac:spMkLst>
            <pc:docMk/>
            <pc:sldMk cId="3889181626" sldId="257"/>
            <ac:spMk id="3" creationId="{FB200326-52A7-4DD4-A94F-F77BBA49F2DE}"/>
          </ac:spMkLst>
        </pc:spChg>
        <pc:spChg chg="add mod">
          <ac:chgData name="Celia Doñoro Arenilla" userId="5aeea512-860a-4252-a1ad-6ffd886bd921" providerId="ADAL" clId="{FAE0C125-8A84-431C-8982-25B8795A4A1C}" dt="2021-04-15T11:41:31.437" v="778" actId="1035"/>
          <ac:spMkLst>
            <pc:docMk/>
            <pc:sldMk cId="3889181626" sldId="257"/>
            <ac:spMk id="8" creationId="{5136CFB4-CA7B-456A-8788-C99A88B00A4E}"/>
          </ac:spMkLst>
        </pc:spChg>
        <pc:spChg chg="add mod">
          <ac:chgData name="Celia Doñoro Arenilla" userId="5aeea512-860a-4252-a1ad-6ffd886bd921" providerId="ADAL" clId="{FAE0C125-8A84-431C-8982-25B8795A4A1C}" dt="2021-04-15T11:41:31.437" v="778" actId="1035"/>
          <ac:spMkLst>
            <pc:docMk/>
            <pc:sldMk cId="3889181626" sldId="257"/>
            <ac:spMk id="9" creationId="{AF1F0E07-D941-4F5D-9626-569E04A0F944}"/>
          </ac:spMkLst>
        </pc:spChg>
        <pc:spChg chg="add del mod">
          <ac:chgData name="Celia Doñoro Arenilla" userId="5aeea512-860a-4252-a1ad-6ffd886bd921" providerId="ADAL" clId="{FAE0C125-8A84-431C-8982-25B8795A4A1C}" dt="2021-04-15T11:41:31.437" v="778" actId="1035"/>
          <ac:spMkLst>
            <pc:docMk/>
            <pc:sldMk cId="3889181626" sldId="257"/>
            <ac:spMk id="10" creationId="{A21DA0E4-7D25-4B98-81D1-C87C55AED928}"/>
          </ac:spMkLst>
        </pc:spChg>
        <pc:spChg chg="add mod">
          <ac:chgData name="Celia Doñoro Arenilla" userId="5aeea512-860a-4252-a1ad-6ffd886bd921" providerId="ADAL" clId="{FAE0C125-8A84-431C-8982-25B8795A4A1C}" dt="2021-04-15T11:41:31.437" v="778" actId="1035"/>
          <ac:spMkLst>
            <pc:docMk/>
            <pc:sldMk cId="3889181626" sldId="257"/>
            <ac:spMk id="11" creationId="{D5B544FA-93DF-4082-9C72-CF5F56804899}"/>
          </ac:spMkLst>
        </pc:spChg>
        <pc:spChg chg="add mod">
          <ac:chgData name="Celia Doñoro Arenilla" userId="5aeea512-860a-4252-a1ad-6ffd886bd921" providerId="ADAL" clId="{FAE0C125-8A84-431C-8982-25B8795A4A1C}" dt="2021-04-15T12:03:32.968" v="812" actId="14100"/>
          <ac:spMkLst>
            <pc:docMk/>
            <pc:sldMk cId="3889181626" sldId="257"/>
            <ac:spMk id="13" creationId="{40DB1373-D8DA-4040-B984-831430A5371D}"/>
          </ac:spMkLst>
        </pc:spChg>
        <pc:spChg chg="add del mod">
          <ac:chgData name="Celia Doñoro Arenilla" userId="5aeea512-860a-4252-a1ad-6ffd886bd921" providerId="ADAL" clId="{FAE0C125-8A84-431C-8982-25B8795A4A1C}" dt="2021-04-15T11:24:49.195" v="304"/>
          <ac:spMkLst>
            <pc:docMk/>
            <pc:sldMk cId="3889181626" sldId="257"/>
            <ac:spMk id="14" creationId="{4F749394-A474-414E-98C8-BB2F0161FFD0}"/>
          </ac:spMkLst>
        </pc:spChg>
        <pc:spChg chg="add mod">
          <ac:chgData name="Celia Doñoro Arenilla" userId="5aeea512-860a-4252-a1ad-6ffd886bd921" providerId="ADAL" clId="{FAE0C125-8A84-431C-8982-25B8795A4A1C}" dt="2021-04-15T11:42:17.546" v="789" actId="1076"/>
          <ac:spMkLst>
            <pc:docMk/>
            <pc:sldMk cId="3889181626" sldId="257"/>
            <ac:spMk id="22" creationId="{71DC7873-6928-4873-BD3E-CF7C2EC806D9}"/>
          </ac:spMkLst>
        </pc:spChg>
        <pc:spChg chg="add mod">
          <ac:chgData name="Celia Doñoro Arenilla" userId="5aeea512-860a-4252-a1ad-6ffd886bd921" providerId="ADAL" clId="{FAE0C125-8A84-431C-8982-25B8795A4A1C}" dt="2021-04-15T11:42:09.391" v="787" actId="1076"/>
          <ac:spMkLst>
            <pc:docMk/>
            <pc:sldMk cId="3889181626" sldId="257"/>
            <ac:spMk id="23" creationId="{EC3D3FFE-AA83-432E-BFBD-F9B01D2D2BA7}"/>
          </ac:spMkLst>
        </pc:spChg>
        <pc:spChg chg="add mod">
          <ac:chgData name="Celia Doñoro Arenilla" userId="5aeea512-860a-4252-a1ad-6ffd886bd921" providerId="ADAL" clId="{FAE0C125-8A84-431C-8982-25B8795A4A1C}" dt="2021-04-15T11:41:57.417" v="784" actId="1076"/>
          <ac:spMkLst>
            <pc:docMk/>
            <pc:sldMk cId="3889181626" sldId="257"/>
            <ac:spMk id="24" creationId="{40BADFF0-3BF6-47C5-B949-05EBD525C322}"/>
          </ac:spMkLst>
        </pc:spChg>
        <pc:spChg chg="add mod">
          <ac:chgData name="Celia Doñoro Arenilla" userId="5aeea512-860a-4252-a1ad-6ffd886bd921" providerId="ADAL" clId="{FAE0C125-8A84-431C-8982-25B8795A4A1C}" dt="2021-04-15T11:42:12.634" v="788" actId="1076"/>
          <ac:spMkLst>
            <pc:docMk/>
            <pc:sldMk cId="3889181626" sldId="257"/>
            <ac:spMk id="25" creationId="{179C0DD5-BDB5-4628-84D3-FB3ACBFE9A87}"/>
          </ac:spMkLst>
        </pc:spChg>
        <pc:spChg chg="add mod">
          <ac:chgData name="Celia Doñoro Arenilla" userId="5aeea512-860a-4252-a1ad-6ffd886bd921" providerId="ADAL" clId="{FAE0C125-8A84-431C-8982-25B8795A4A1C}" dt="2021-04-15T11:41:09.200" v="734" actId="1036"/>
          <ac:spMkLst>
            <pc:docMk/>
            <pc:sldMk cId="3889181626" sldId="257"/>
            <ac:spMk id="26" creationId="{D94C083D-1E35-44F9-B028-0B8DBB5ACD0C}"/>
          </ac:spMkLst>
        </pc:spChg>
        <pc:spChg chg="add mod">
          <ac:chgData name="Celia Doñoro Arenilla" userId="5aeea512-860a-4252-a1ad-6ffd886bd921" providerId="ADAL" clId="{FAE0C125-8A84-431C-8982-25B8795A4A1C}" dt="2021-04-15T11:42:21.360" v="790" actId="1076"/>
          <ac:spMkLst>
            <pc:docMk/>
            <pc:sldMk cId="3889181626" sldId="257"/>
            <ac:spMk id="27" creationId="{DC8B009C-0A7A-46F4-8E0B-8FF5328ABD3E}"/>
          </ac:spMkLst>
        </pc:spChg>
        <pc:spChg chg="add mod">
          <ac:chgData name="Celia Doñoro Arenilla" userId="5aeea512-860a-4252-a1ad-6ffd886bd921" providerId="ADAL" clId="{FAE0C125-8A84-431C-8982-25B8795A4A1C}" dt="2021-04-15T11:18:28.421" v="79" actId="14100"/>
          <ac:spMkLst>
            <pc:docMk/>
            <pc:sldMk cId="3889181626" sldId="257"/>
            <ac:spMk id="28" creationId="{790F0211-A7AA-49E8-93AD-4925D512132F}"/>
          </ac:spMkLst>
        </pc:spChg>
        <pc:spChg chg="add mod">
          <ac:chgData name="Celia Doñoro Arenilla" userId="5aeea512-860a-4252-a1ad-6ffd886bd921" providerId="ADAL" clId="{FAE0C125-8A84-431C-8982-25B8795A4A1C}" dt="2021-04-15T12:04:01.595" v="862" actId="20577"/>
          <ac:spMkLst>
            <pc:docMk/>
            <pc:sldMk cId="3889181626" sldId="257"/>
            <ac:spMk id="38" creationId="{F237757E-4594-439B-8315-A4DADDD1E252}"/>
          </ac:spMkLst>
        </pc:spChg>
        <pc:picChg chg="add del mod">
          <ac:chgData name="Celia Doñoro Arenilla" userId="5aeea512-860a-4252-a1ad-6ffd886bd921" providerId="ADAL" clId="{FAE0C125-8A84-431C-8982-25B8795A4A1C}" dt="2021-04-15T11:19:43.662" v="82" actId="478"/>
          <ac:picMkLst>
            <pc:docMk/>
            <pc:sldMk cId="3889181626" sldId="257"/>
            <ac:picMk id="4" creationId="{34CB73FB-8931-42D3-994F-F3DFF4540EFD}"/>
          </ac:picMkLst>
        </pc:picChg>
        <pc:picChg chg="add del mod">
          <ac:chgData name="Celia Doñoro Arenilla" userId="5aeea512-860a-4252-a1ad-6ffd886bd921" providerId="ADAL" clId="{FAE0C125-8A84-431C-8982-25B8795A4A1C}" dt="2021-04-15T11:19:43.303" v="81" actId="478"/>
          <ac:picMkLst>
            <pc:docMk/>
            <pc:sldMk cId="3889181626" sldId="257"/>
            <ac:picMk id="5" creationId="{883974B3-0B46-4EBD-B648-2CC406A8500A}"/>
          </ac:picMkLst>
        </pc:picChg>
        <pc:picChg chg="add del mod">
          <ac:chgData name="Celia Doñoro Arenilla" userId="5aeea512-860a-4252-a1ad-6ffd886bd921" providerId="ADAL" clId="{FAE0C125-8A84-431C-8982-25B8795A4A1C}" dt="2021-04-15T11:19:44.068" v="83" actId="478"/>
          <ac:picMkLst>
            <pc:docMk/>
            <pc:sldMk cId="3889181626" sldId="257"/>
            <ac:picMk id="6" creationId="{C900D6FB-ABB1-4E49-8376-3F37B1678C81}"/>
          </ac:picMkLst>
        </pc:picChg>
        <pc:picChg chg="add del mod">
          <ac:chgData name="Celia Doñoro Arenilla" userId="5aeea512-860a-4252-a1ad-6ffd886bd921" providerId="ADAL" clId="{FAE0C125-8A84-431C-8982-25B8795A4A1C}" dt="2021-04-15T11:20:43.186" v="126" actId="478"/>
          <ac:picMkLst>
            <pc:docMk/>
            <pc:sldMk cId="3889181626" sldId="257"/>
            <ac:picMk id="7" creationId="{68270BD2-1AE4-41A0-9601-ED87F315334D}"/>
          </ac:picMkLst>
        </pc:picChg>
        <pc:picChg chg="add del mod">
          <ac:chgData name="Celia Doñoro Arenilla" userId="5aeea512-860a-4252-a1ad-6ffd886bd921" providerId="ADAL" clId="{FAE0C125-8A84-431C-8982-25B8795A4A1C}" dt="2021-04-15T11:24:21.576" v="293" actId="478"/>
          <ac:picMkLst>
            <pc:docMk/>
            <pc:sldMk cId="3889181626" sldId="257"/>
            <ac:picMk id="12" creationId="{226DF92A-DA97-4A33-9CDD-B23EC94750C7}"/>
          </ac:picMkLst>
        </pc:picChg>
        <pc:picChg chg="add del mod">
          <ac:chgData name="Celia Doñoro Arenilla" userId="5aeea512-860a-4252-a1ad-6ffd886bd921" providerId="ADAL" clId="{FAE0C125-8A84-431C-8982-25B8795A4A1C}" dt="2021-04-15T11:24:49.193" v="302" actId="478"/>
          <ac:picMkLst>
            <pc:docMk/>
            <pc:sldMk cId="3889181626" sldId="257"/>
            <ac:picMk id="15" creationId="{C3C2137C-0BC8-491E-B68F-335C07400744}"/>
          </ac:picMkLst>
        </pc:picChg>
        <pc:picChg chg="add del mod">
          <ac:chgData name="Celia Doñoro Arenilla" userId="5aeea512-860a-4252-a1ad-6ffd886bd921" providerId="ADAL" clId="{FAE0C125-8A84-431C-8982-25B8795A4A1C}" dt="2021-04-15T11:24:49.774" v="305" actId="478"/>
          <ac:picMkLst>
            <pc:docMk/>
            <pc:sldMk cId="3889181626" sldId="257"/>
            <ac:picMk id="16" creationId="{60878286-E264-4229-A575-0769DCB98AB3}"/>
          </ac:picMkLst>
        </pc:picChg>
        <pc:picChg chg="add del mod">
          <ac:chgData name="Celia Doñoro Arenilla" userId="5aeea512-860a-4252-a1ad-6ffd886bd921" providerId="ADAL" clId="{FAE0C125-8A84-431C-8982-25B8795A4A1C}" dt="2021-04-15T11:24:50.535" v="306" actId="478"/>
          <ac:picMkLst>
            <pc:docMk/>
            <pc:sldMk cId="3889181626" sldId="257"/>
            <ac:picMk id="17" creationId="{8350911A-0F6D-444D-B313-8246111EB138}"/>
          </ac:picMkLst>
        </pc:picChg>
        <pc:picChg chg="add del mod">
          <ac:chgData name="Celia Doñoro Arenilla" userId="5aeea512-860a-4252-a1ad-6ffd886bd921" providerId="ADAL" clId="{FAE0C125-8A84-431C-8982-25B8795A4A1C}" dt="2021-04-15T11:24:51.001" v="308" actId="478"/>
          <ac:picMkLst>
            <pc:docMk/>
            <pc:sldMk cId="3889181626" sldId="257"/>
            <ac:picMk id="18" creationId="{F539302A-EC01-43E6-9594-E9BE05DA955D}"/>
          </ac:picMkLst>
        </pc:picChg>
        <pc:picChg chg="add mod">
          <ac:chgData name="Celia Doñoro Arenilla" userId="5aeea512-860a-4252-a1ad-6ffd886bd921" providerId="ADAL" clId="{FAE0C125-8A84-431C-8982-25B8795A4A1C}" dt="2021-04-15T11:18:42.372" v="80"/>
          <ac:picMkLst>
            <pc:docMk/>
            <pc:sldMk cId="3889181626" sldId="257"/>
            <ac:picMk id="29" creationId="{BFACBC3A-0E3F-41B0-A427-0576D6C7868F}"/>
          </ac:picMkLst>
        </pc:picChg>
        <pc:picChg chg="add mod">
          <ac:chgData name="Celia Doñoro Arenilla" userId="5aeea512-860a-4252-a1ad-6ffd886bd921" providerId="ADAL" clId="{FAE0C125-8A84-431C-8982-25B8795A4A1C}" dt="2021-04-15T11:41:31.437" v="778" actId="1035"/>
          <ac:picMkLst>
            <pc:docMk/>
            <pc:sldMk cId="3889181626" sldId="257"/>
            <ac:picMk id="30" creationId="{08850B26-1BDE-4BE2-A40B-57A9FBA37CE7}"/>
          </ac:picMkLst>
        </pc:picChg>
        <pc:picChg chg="add mod">
          <ac:chgData name="Celia Doñoro Arenilla" userId="5aeea512-860a-4252-a1ad-6ffd886bd921" providerId="ADAL" clId="{FAE0C125-8A84-431C-8982-25B8795A4A1C}" dt="2021-04-15T11:41:31.437" v="778" actId="1035"/>
          <ac:picMkLst>
            <pc:docMk/>
            <pc:sldMk cId="3889181626" sldId="257"/>
            <ac:picMk id="34" creationId="{5BF9DCE1-5973-4B0A-953C-4F329B557287}"/>
          </ac:picMkLst>
        </pc:picChg>
        <pc:picChg chg="add mod">
          <ac:chgData name="Celia Doñoro Arenilla" userId="5aeea512-860a-4252-a1ad-6ffd886bd921" providerId="ADAL" clId="{FAE0C125-8A84-431C-8982-25B8795A4A1C}" dt="2021-04-15T11:41:33.468" v="779" actId="1076"/>
          <ac:picMkLst>
            <pc:docMk/>
            <pc:sldMk cId="3889181626" sldId="257"/>
            <ac:picMk id="36" creationId="{01255A16-8742-48D4-8EB8-415D9C95013B}"/>
          </ac:picMkLst>
        </pc:picChg>
        <pc:picChg chg="add del mod">
          <ac:chgData name="Celia Doñoro Arenilla" userId="5aeea512-860a-4252-a1ad-6ffd886bd921" providerId="ADAL" clId="{FAE0C125-8A84-431C-8982-25B8795A4A1C}" dt="2021-04-15T11:28:02.102" v="344" actId="478"/>
          <ac:picMkLst>
            <pc:docMk/>
            <pc:sldMk cId="3889181626" sldId="257"/>
            <ac:picMk id="37" creationId="{034C2595-5DB7-493F-96A1-E412AA3C93CC}"/>
          </ac:picMkLst>
        </pc:picChg>
        <pc:picChg chg="add mod">
          <ac:chgData name="Celia Doñoro Arenilla" userId="5aeea512-860a-4252-a1ad-6ffd886bd921" providerId="ADAL" clId="{FAE0C125-8A84-431C-8982-25B8795A4A1C}" dt="2021-04-15T12:03:05.005" v="796" actId="1076"/>
          <ac:picMkLst>
            <pc:docMk/>
            <pc:sldMk cId="3889181626" sldId="257"/>
            <ac:picMk id="40" creationId="{829A7451-4B4A-4B9F-8221-D521C434A701}"/>
          </ac:picMkLst>
        </pc:picChg>
        <pc:picChg chg="add del">
          <ac:chgData name="Celia Doñoro Arenilla" userId="5aeea512-860a-4252-a1ad-6ffd886bd921" providerId="ADAL" clId="{FAE0C125-8A84-431C-8982-25B8795A4A1C}" dt="2021-04-15T11:39:37.777" v="661" actId="478"/>
          <ac:picMkLst>
            <pc:docMk/>
            <pc:sldMk cId="3889181626" sldId="257"/>
            <ac:picMk id="42" creationId="{A9C4D908-344B-4F3E-8E20-47E5BB157492}"/>
          </ac:picMkLst>
        </pc:picChg>
        <pc:cxnChg chg="add mod">
          <ac:chgData name="Celia Doñoro Arenilla" userId="5aeea512-860a-4252-a1ad-6ffd886bd921" providerId="ADAL" clId="{FAE0C125-8A84-431C-8982-25B8795A4A1C}" dt="2021-04-15T11:41:31.437" v="778" actId="1035"/>
          <ac:cxnSpMkLst>
            <pc:docMk/>
            <pc:sldMk cId="3889181626" sldId="257"/>
            <ac:cxnSpMk id="19" creationId="{329669F0-E4A0-43EF-A6C0-B3E7E83DC0B2}"/>
          </ac:cxnSpMkLst>
        </pc:cxnChg>
        <pc:cxnChg chg="add mod">
          <ac:chgData name="Celia Doñoro Arenilla" userId="5aeea512-860a-4252-a1ad-6ffd886bd921" providerId="ADAL" clId="{FAE0C125-8A84-431C-8982-25B8795A4A1C}" dt="2021-04-15T11:41:31.437" v="778" actId="1035"/>
          <ac:cxnSpMkLst>
            <pc:docMk/>
            <pc:sldMk cId="3889181626" sldId="257"/>
            <ac:cxnSpMk id="20" creationId="{C43DC714-3C5D-48F4-8D1A-3AE08CEC7085}"/>
          </ac:cxnSpMkLst>
        </pc:cxnChg>
        <pc:cxnChg chg="add mod">
          <ac:chgData name="Celia Doñoro Arenilla" userId="5aeea512-860a-4252-a1ad-6ffd886bd921" providerId="ADAL" clId="{FAE0C125-8A84-431C-8982-25B8795A4A1C}" dt="2021-04-15T11:41:37.817" v="780" actId="1076"/>
          <ac:cxnSpMkLst>
            <pc:docMk/>
            <pc:sldMk cId="3889181626" sldId="257"/>
            <ac:cxnSpMk id="21" creationId="{5D32D9D1-24D0-44E3-8BCC-6F56D8A3083D}"/>
          </ac:cxnSpMkLst>
        </pc:cxnChg>
      </pc:sldChg>
      <pc:sldChg chg="addSp delSp modSp add mod">
        <pc:chgData name="Celia Doñoro Arenilla" userId="5aeea512-860a-4252-a1ad-6ffd886bd921" providerId="ADAL" clId="{FAE0C125-8A84-431C-8982-25B8795A4A1C}" dt="2021-04-16T13:04:23.317" v="1179" actId="1076"/>
        <pc:sldMkLst>
          <pc:docMk/>
          <pc:sldMk cId="728943254" sldId="258"/>
        </pc:sldMkLst>
        <pc:spChg chg="mod">
          <ac:chgData name="Celia Doñoro Arenilla" userId="5aeea512-860a-4252-a1ad-6ffd886bd921" providerId="ADAL" clId="{FAE0C125-8A84-431C-8982-25B8795A4A1C}" dt="2021-04-16T13:03:39.901" v="1122" actId="14100"/>
          <ac:spMkLst>
            <pc:docMk/>
            <pc:sldMk cId="728943254" sldId="258"/>
            <ac:spMk id="8" creationId="{5136CFB4-CA7B-456A-8788-C99A88B00A4E}"/>
          </ac:spMkLst>
        </pc:spChg>
        <pc:spChg chg="mod">
          <ac:chgData name="Celia Doñoro Arenilla" userId="5aeea512-860a-4252-a1ad-6ffd886bd921" providerId="ADAL" clId="{FAE0C125-8A84-431C-8982-25B8795A4A1C}" dt="2021-04-16T13:03:35.093" v="1121" actId="1035"/>
          <ac:spMkLst>
            <pc:docMk/>
            <pc:sldMk cId="728943254" sldId="258"/>
            <ac:spMk id="9" creationId="{AF1F0E07-D941-4F5D-9626-569E04A0F944}"/>
          </ac:spMkLst>
        </pc:spChg>
        <pc:spChg chg="mod">
          <ac:chgData name="Celia Doñoro Arenilla" userId="5aeea512-860a-4252-a1ad-6ffd886bd921" providerId="ADAL" clId="{FAE0C125-8A84-431C-8982-25B8795A4A1C}" dt="2021-04-16T13:03:55.385" v="1145" actId="1035"/>
          <ac:spMkLst>
            <pc:docMk/>
            <pc:sldMk cId="728943254" sldId="258"/>
            <ac:spMk id="10" creationId="{A21DA0E4-7D25-4B98-81D1-C87C55AED928}"/>
          </ac:spMkLst>
        </pc:spChg>
        <pc:spChg chg="mod">
          <ac:chgData name="Celia Doñoro Arenilla" userId="5aeea512-860a-4252-a1ad-6ffd886bd921" providerId="ADAL" clId="{FAE0C125-8A84-431C-8982-25B8795A4A1C}" dt="2021-04-16T13:03:55.385" v="1145" actId="1035"/>
          <ac:spMkLst>
            <pc:docMk/>
            <pc:sldMk cId="728943254" sldId="258"/>
            <ac:spMk id="11" creationId="{D5B544FA-93DF-4082-9C72-CF5F56804899}"/>
          </ac:spMkLst>
        </pc:spChg>
        <pc:spChg chg="mod">
          <ac:chgData name="Celia Doñoro Arenilla" userId="5aeea512-860a-4252-a1ad-6ffd886bd921" providerId="ADAL" clId="{FAE0C125-8A84-431C-8982-25B8795A4A1C}" dt="2021-04-16T13:04:02.144" v="1172" actId="1036"/>
          <ac:spMkLst>
            <pc:docMk/>
            <pc:sldMk cId="728943254" sldId="258"/>
            <ac:spMk id="13" creationId="{40DB1373-D8DA-4040-B984-831430A5371D}"/>
          </ac:spMkLst>
        </pc:spChg>
        <pc:spChg chg="mod">
          <ac:chgData name="Celia Doñoro Arenilla" userId="5aeea512-860a-4252-a1ad-6ffd886bd921" providerId="ADAL" clId="{FAE0C125-8A84-431C-8982-25B8795A4A1C}" dt="2021-04-16T13:03:35.093" v="1121" actId="1035"/>
          <ac:spMkLst>
            <pc:docMk/>
            <pc:sldMk cId="728943254" sldId="258"/>
            <ac:spMk id="22" creationId="{71DC7873-6928-4873-BD3E-CF7C2EC806D9}"/>
          </ac:spMkLst>
        </pc:spChg>
        <pc:spChg chg="mod">
          <ac:chgData name="Celia Doñoro Arenilla" userId="5aeea512-860a-4252-a1ad-6ffd886bd921" providerId="ADAL" clId="{FAE0C125-8A84-431C-8982-25B8795A4A1C}" dt="2021-04-16T13:03:55.385" v="1145" actId="1035"/>
          <ac:spMkLst>
            <pc:docMk/>
            <pc:sldMk cId="728943254" sldId="258"/>
            <ac:spMk id="23" creationId="{EC3D3FFE-AA83-432E-BFBD-F9B01D2D2BA7}"/>
          </ac:spMkLst>
        </pc:spChg>
        <pc:spChg chg="mod">
          <ac:chgData name="Celia Doñoro Arenilla" userId="5aeea512-860a-4252-a1ad-6ffd886bd921" providerId="ADAL" clId="{FAE0C125-8A84-431C-8982-25B8795A4A1C}" dt="2021-04-16T13:04:02.144" v="1172" actId="1036"/>
          <ac:spMkLst>
            <pc:docMk/>
            <pc:sldMk cId="728943254" sldId="258"/>
            <ac:spMk id="24" creationId="{40BADFF0-3BF6-47C5-B949-05EBD525C322}"/>
          </ac:spMkLst>
        </pc:spChg>
        <pc:spChg chg="mod">
          <ac:chgData name="Celia Doñoro Arenilla" userId="5aeea512-860a-4252-a1ad-6ffd886bd921" providerId="ADAL" clId="{FAE0C125-8A84-431C-8982-25B8795A4A1C}" dt="2021-04-16T13:03:35.093" v="1121" actId="1035"/>
          <ac:spMkLst>
            <pc:docMk/>
            <pc:sldMk cId="728943254" sldId="258"/>
            <ac:spMk id="25" creationId="{179C0DD5-BDB5-4628-84D3-FB3ACBFE9A87}"/>
          </ac:spMkLst>
        </pc:spChg>
        <pc:spChg chg="del mod">
          <ac:chgData name="Celia Doñoro Arenilla" userId="5aeea512-860a-4252-a1ad-6ffd886bd921" providerId="ADAL" clId="{FAE0C125-8A84-431C-8982-25B8795A4A1C}" dt="2021-04-16T13:03:50.837" v="1124" actId="478"/>
          <ac:spMkLst>
            <pc:docMk/>
            <pc:sldMk cId="728943254" sldId="258"/>
            <ac:spMk id="26" creationId="{D94C083D-1E35-44F9-B028-0B8DBB5ACD0C}"/>
          </ac:spMkLst>
        </pc:spChg>
        <pc:spChg chg="mod">
          <ac:chgData name="Celia Doñoro Arenilla" userId="5aeea512-860a-4252-a1ad-6ffd886bd921" providerId="ADAL" clId="{FAE0C125-8A84-431C-8982-25B8795A4A1C}" dt="2021-04-16T13:03:55.385" v="1145" actId="1035"/>
          <ac:spMkLst>
            <pc:docMk/>
            <pc:sldMk cId="728943254" sldId="258"/>
            <ac:spMk id="27" creationId="{DC8B009C-0A7A-46F4-8E0B-8FF5328ABD3E}"/>
          </ac:spMkLst>
        </pc:spChg>
        <pc:spChg chg="add del mod">
          <ac:chgData name="Celia Doñoro Arenilla" userId="5aeea512-860a-4252-a1ad-6ffd886bd921" providerId="ADAL" clId="{FAE0C125-8A84-431C-8982-25B8795A4A1C}" dt="2021-04-16T12:54:22.117" v="870"/>
          <ac:spMkLst>
            <pc:docMk/>
            <pc:sldMk cId="728943254" sldId="258"/>
            <ac:spMk id="30" creationId="{2B778907-900A-43C1-B7F9-A8172766E41A}"/>
          </ac:spMkLst>
        </pc:spChg>
        <pc:spChg chg="add del mod">
          <ac:chgData name="Celia Doñoro Arenilla" userId="5aeea512-860a-4252-a1ad-6ffd886bd921" providerId="ADAL" clId="{FAE0C125-8A84-431C-8982-25B8795A4A1C}" dt="2021-04-16T12:54:32.421" v="873" actId="478"/>
          <ac:spMkLst>
            <pc:docMk/>
            <pc:sldMk cId="728943254" sldId="258"/>
            <ac:spMk id="31" creationId="{3D4632B2-2915-46E8-BAB3-15B924105C3D}"/>
          </ac:spMkLst>
        </pc:spChg>
        <pc:spChg chg="add mod ord">
          <ac:chgData name="Celia Doñoro Arenilla" userId="5aeea512-860a-4252-a1ad-6ffd886bd921" providerId="ADAL" clId="{FAE0C125-8A84-431C-8982-25B8795A4A1C}" dt="2021-04-16T12:59:40.908" v="908" actId="1076"/>
          <ac:spMkLst>
            <pc:docMk/>
            <pc:sldMk cId="728943254" sldId="258"/>
            <ac:spMk id="32" creationId="{D7248449-DADB-4803-BAC3-6CBECF10DE42}"/>
          </ac:spMkLst>
        </pc:spChg>
        <pc:spChg chg="add del">
          <ac:chgData name="Celia Doñoro Arenilla" userId="5aeea512-860a-4252-a1ad-6ffd886bd921" providerId="ADAL" clId="{FAE0C125-8A84-431C-8982-25B8795A4A1C}" dt="2021-04-16T13:00:27.685" v="920" actId="478"/>
          <ac:spMkLst>
            <pc:docMk/>
            <pc:sldMk cId="728943254" sldId="258"/>
            <ac:spMk id="33" creationId="{EE8E25D4-2802-4D61-9AD9-15BFFD656CA3}"/>
          </ac:spMkLst>
        </pc:spChg>
        <pc:spChg chg="add mod">
          <ac:chgData name="Celia Doñoro Arenilla" userId="5aeea512-860a-4252-a1ad-6ffd886bd921" providerId="ADAL" clId="{FAE0C125-8A84-431C-8982-25B8795A4A1C}" dt="2021-04-16T13:00:59.653" v="923" actId="207"/>
          <ac:spMkLst>
            <pc:docMk/>
            <pc:sldMk cId="728943254" sldId="258"/>
            <ac:spMk id="34" creationId="{DDF44115-E19A-446C-9F63-34B1EC8838A7}"/>
          </ac:spMkLst>
        </pc:spChg>
        <pc:spChg chg="add mod">
          <ac:chgData name="Celia Doñoro Arenilla" userId="5aeea512-860a-4252-a1ad-6ffd886bd921" providerId="ADAL" clId="{FAE0C125-8A84-431C-8982-25B8795A4A1C}" dt="2021-04-16T13:01:49.349" v="930" actId="1076"/>
          <ac:spMkLst>
            <pc:docMk/>
            <pc:sldMk cId="728943254" sldId="258"/>
            <ac:spMk id="36" creationId="{C6878FEB-57C1-4BAF-992D-2A1F7364DFE6}"/>
          </ac:spMkLst>
        </pc:spChg>
        <pc:spChg chg="mod">
          <ac:chgData name="Celia Doñoro Arenilla" userId="5aeea512-860a-4252-a1ad-6ffd886bd921" providerId="ADAL" clId="{FAE0C125-8A84-431C-8982-25B8795A4A1C}" dt="2021-04-16T13:04:02.144" v="1172" actId="1036"/>
          <ac:spMkLst>
            <pc:docMk/>
            <pc:sldMk cId="728943254" sldId="258"/>
            <ac:spMk id="38" creationId="{F237757E-4594-439B-8315-A4DADDD1E252}"/>
          </ac:spMkLst>
        </pc:spChg>
        <pc:picChg chg="add mod">
          <ac:chgData name="Celia Doñoro Arenilla" userId="5aeea512-860a-4252-a1ad-6ffd886bd921" providerId="ADAL" clId="{FAE0C125-8A84-431C-8982-25B8795A4A1C}" dt="2021-04-16T13:04:23.317" v="1179" actId="1076"/>
          <ac:picMkLst>
            <pc:docMk/>
            <pc:sldMk cId="728943254" sldId="258"/>
            <ac:picMk id="3" creationId="{1ADD792D-82B6-40B9-9F9A-24C1632B4598}"/>
          </ac:picMkLst>
        </pc:picChg>
        <pc:picChg chg="add del">
          <ac:chgData name="Celia Doñoro Arenilla" userId="5aeea512-860a-4252-a1ad-6ffd886bd921" providerId="ADAL" clId="{FAE0C125-8A84-431C-8982-25B8795A4A1C}" dt="2021-04-16T12:56:33.467" v="889" actId="478"/>
          <ac:picMkLst>
            <pc:docMk/>
            <pc:sldMk cId="728943254" sldId="258"/>
            <ac:picMk id="4" creationId="{164C9D30-729E-4FAC-9209-16D231C1E75D}"/>
          </ac:picMkLst>
        </pc:picChg>
        <pc:picChg chg="add del mod">
          <ac:chgData name="Celia Doñoro Arenilla" userId="5aeea512-860a-4252-a1ad-6ffd886bd921" providerId="ADAL" clId="{FAE0C125-8A84-431C-8982-25B8795A4A1C}" dt="2021-04-16T12:54:56.043" v="876"/>
          <ac:picMkLst>
            <pc:docMk/>
            <pc:sldMk cId="728943254" sldId="258"/>
            <ac:picMk id="5" creationId="{0F5347BE-081E-429C-9D32-5CBF1A729C53}"/>
          </ac:picMkLst>
        </pc:picChg>
        <pc:picChg chg="add del mod">
          <ac:chgData name="Celia Doñoro Arenilla" userId="5aeea512-860a-4252-a1ad-6ffd886bd921" providerId="ADAL" clId="{FAE0C125-8A84-431C-8982-25B8795A4A1C}" dt="2021-04-16T12:55:14.377" v="878" actId="478"/>
          <ac:picMkLst>
            <pc:docMk/>
            <pc:sldMk cId="728943254" sldId="258"/>
            <ac:picMk id="6" creationId="{42E20BAC-19F0-427E-AE68-D743039E0622}"/>
          </ac:picMkLst>
        </pc:picChg>
        <pc:picChg chg="add mod">
          <ac:chgData name="Celia Doñoro Arenilla" userId="5aeea512-860a-4252-a1ad-6ffd886bd921" providerId="ADAL" clId="{FAE0C125-8A84-431C-8982-25B8795A4A1C}" dt="2021-04-16T13:04:12.757" v="1176" actId="1076"/>
          <ac:picMkLst>
            <pc:docMk/>
            <pc:sldMk cId="728943254" sldId="258"/>
            <ac:picMk id="7" creationId="{23B764A1-E8BB-4D0D-8961-C4FB63DCC62C}"/>
          </ac:picMkLst>
        </pc:picChg>
        <pc:picChg chg="add del mod">
          <ac:chgData name="Celia Doñoro Arenilla" userId="5aeea512-860a-4252-a1ad-6ffd886bd921" providerId="ADAL" clId="{FAE0C125-8A84-431C-8982-25B8795A4A1C}" dt="2021-04-16T12:55:57.916" v="882"/>
          <ac:picMkLst>
            <pc:docMk/>
            <pc:sldMk cId="728943254" sldId="258"/>
            <ac:picMk id="12" creationId="{95F43B21-460B-4EB1-B512-6FCDF00EBA83}"/>
          </ac:picMkLst>
        </pc:picChg>
        <pc:picChg chg="add del mod">
          <ac:chgData name="Celia Doñoro Arenilla" userId="5aeea512-860a-4252-a1ad-6ffd886bd921" providerId="ADAL" clId="{FAE0C125-8A84-431C-8982-25B8795A4A1C}" dt="2021-04-16T12:56:04.334" v="884" actId="478"/>
          <ac:picMkLst>
            <pc:docMk/>
            <pc:sldMk cId="728943254" sldId="258"/>
            <ac:picMk id="14" creationId="{7AC4A7C3-2832-4B82-AEA4-E6902202918F}"/>
          </ac:picMkLst>
        </pc:picChg>
        <pc:picChg chg="add del mod">
          <ac:chgData name="Celia Doñoro Arenilla" userId="5aeea512-860a-4252-a1ad-6ffd886bd921" providerId="ADAL" clId="{FAE0C125-8A84-431C-8982-25B8795A4A1C}" dt="2021-04-16T12:56:34.606" v="890" actId="478"/>
          <ac:picMkLst>
            <pc:docMk/>
            <pc:sldMk cId="728943254" sldId="258"/>
            <ac:picMk id="15" creationId="{B2FB78E0-23A6-4011-B180-67BC1AB2798A}"/>
          </ac:picMkLst>
        </pc:picChg>
        <pc:picChg chg="add del mod">
          <ac:chgData name="Celia Doñoro Arenilla" userId="5aeea512-860a-4252-a1ad-6ffd886bd921" providerId="ADAL" clId="{FAE0C125-8A84-431C-8982-25B8795A4A1C}" dt="2021-04-16T12:57:03.321" v="896" actId="478"/>
          <ac:picMkLst>
            <pc:docMk/>
            <pc:sldMk cId="728943254" sldId="258"/>
            <ac:picMk id="16" creationId="{CA347D5E-8089-46F3-A996-017AC78136A9}"/>
          </ac:picMkLst>
        </pc:picChg>
        <pc:picChg chg="add del">
          <ac:chgData name="Celia Doñoro Arenilla" userId="5aeea512-860a-4252-a1ad-6ffd886bd921" providerId="ADAL" clId="{FAE0C125-8A84-431C-8982-25B8795A4A1C}" dt="2021-04-16T12:57:25.478" v="898" actId="478"/>
          <ac:picMkLst>
            <pc:docMk/>
            <pc:sldMk cId="728943254" sldId="258"/>
            <ac:picMk id="17" creationId="{98DABC45-B7CE-41D5-8AF4-0D06E2CC09AE}"/>
          </ac:picMkLst>
        </pc:picChg>
        <pc:picChg chg="add mod ord">
          <ac:chgData name="Celia Doñoro Arenilla" userId="5aeea512-860a-4252-a1ad-6ffd886bd921" providerId="ADAL" clId="{FAE0C125-8A84-431C-8982-25B8795A4A1C}" dt="2021-04-16T13:04:19.444" v="1177" actId="1076"/>
          <ac:picMkLst>
            <pc:docMk/>
            <pc:sldMk cId="728943254" sldId="258"/>
            <ac:picMk id="18" creationId="{D1C1BC7E-0523-4C01-8B32-817C8F0A077F}"/>
          </ac:picMkLst>
        </pc:picChg>
        <pc:picChg chg="del">
          <ac:chgData name="Celia Doñoro Arenilla" userId="5aeea512-860a-4252-a1ad-6ffd886bd921" providerId="ADAL" clId="{FAE0C125-8A84-431C-8982-25B8795A4A1C}" dt="2021-04-15T11:40:38.429" v="664" actId="478"/>
          <ac:picMkLst>
            <pc:docMk/>
            <pc:sldMk cId="728943254" sldId="258"/>
            <ac:picMk id="30" creationId="{08850B26-1BDE-4BE2-A40B-57A9FBA37CE7}"/>
          </ac:picMkLst>
        </pc:picChg>
        <pc:picChg chg="del">
          <ac:chgData name="Celia Doñoro Arenilla" userId="5aeea512-860a-4252-a1ad-6ffd886bd921" providerId="ADAL" clId="{FAE0C125-8A84-431C-8982-25B8795A4A1C}" dt="2021-04-15T11:40:38.896" v="665" actId="478"/>
          <ac:picMkLst>
            <pc:docMk/>
            <pc:sldMk cId="728943254" sldId="258"/>
            <ac:picMk id="34" creationId="{5BF9DCE1-5973-4B0A-953C-4F329B557287}"/>
          </ac:picMkLst>
        </pc:picChg>
        <pc:picChg chg="add del mod">
          <ac:chgData name="Celia Doñoro Arenilla" userId="5aeea512-860a-4252-a1ad-6ffd886bd921" providerId="ADAL" clId="{FAE0C125-8A84-431C-8982-25B8795A4A1C}" dt="2021-04-16T13:00:19.459" v="918" actId="478"/>
          <ac:picMkLst>
            <pc:docMk/>
            <pc:sldMk cId="728943254" sldId="258"/>
            <ac:picMk id="35" creationId="{56A900C2-338E-4EDA-8991-C591D9111A15}"/>
          </ac:picMkLst>
        </pc:picChg>
        <pc:picChg chg="del">
          <ac:chgData name="Celia Doñoro Arenilla" userId="5aeea512-860a-4252-a1ad-6ffd886bd921" providerId="ADAL" clId="{FAE0C125-8A84-431C-8982-25B8795A4A1C}" dt="2021-04-15T11:40:39.438" v="666" actId="478"/>
          <ac:picMkLst>
            <pc:docMk/>
            <pc:sldMk cId="728943254" sldId="258"/>
            <ac:picMk id="36" creationId="{01255A16-8742-48D4-8EB8-415D9C95013B}"/>
          </ac:picMkLst>
        </pc:picChg>
        <pc:picChg chg="add mod">
          <ac:chgData name="Celia Doñoro Arenilla" userId="5aeea512-860a-4252-a1ad-6ffd886bd921" providerId="ADAL" clId="{FAE0C125-8A84-431C-8982-25B8795A4A1C}" dt="2021-04-16T13:04:02.144" v="1172" actId="1036"/>
          <ac:picMkLst>
            <pc:docMk/>
            <pc:sldMk cId="728943254" sldId="258"/>
            <ac:picMk id="39" creationId="{95EC9303-D8F0-492A-94A2-706FE1250AE6}"/>
          </ac:picMkLst>
        </pc:picChg>
        <pc:picChg chg="del mod">
          <ac:chgData name="Celia Doñoro Arenilla" userId="5aeea512-860a-4252-a1ad-6ffd886bd921" providerId="ADAL" clId="{FAE0C125-8A84-431C-8982-25B8795A4A1C}" dt="2021-04-16T13:03:12.130" v="1064" actId="478"/>
          <ac:picMkLst>
            <pc:docMk/>
            <pc:sldMk cId="728943254" sldId="258"/>
            <ac:picMk id="40" creationId="{829A7451-4B4A-4B9F-8221-D521C434A701}"/>
          </ac:picMkLst>
        </pc:picChg>
        <pc:cxnChg chg="del">
          <ac:chgData name="Celia Doñoro Arenilla" userId="5aeea512-860a-4252-a1ad-6ffd886bd921" providerId="ADAL" clId="{FAE0C125-8A84-431C-8982-25B8795A4A1C}" dt="2021-04-16T13:03:41.725" v="1123" actId="478"/>
          <ac:cxnSpMkLst>
            <pc:docMk/>
            <pc:sldMk cId="728943254" sldId="258"/>
            <ac:cxnSpMk id="19" creationId="{329669F0-E4A0-43EF-A6C0-B3E7E83DC0B2}"/>
          </ac:cxnSpMkLst>
        </pc:cxnChg>
        <pc:cxnChg chg="del">
          <ac:chgData name="Celia Doñoro Arenilla" userId="5aeea512-860a-4252-a1ad-6ffd886bd921" providerId="ADAL" clId="{FAE0C125-8A84-431C-8982-25B8795A4A1C}" dt="2021-04-16T13:03:07.781" v="1063" actId="478"/>
          <ac:cxnSpMkLst>
            <pc:docMk/>
            <pc:sldMk cId="728943254" sldId="258"/>
            <ac:cxnSpMk id="21" creationId="{5D32D9D1-24D0-44E3-8BCC-6F56D8A3083D}"/>
          </ac:cxnSpMkLst>
        </pc:cxnChg>
      </pc:sldChg>
    </pc:docChg>
  </pc:docChgLst>
  <pc:docChgLst>
    <pc:chgData name="Celia Doñoro Arenilla" userId="5aeea512-860a-4252-a1ad-6ffd886bd921" providerId="ADAL" clId="{78CDADB9-5E83-4300-AF82-4CCA30F1CAF5}"/>
    <pc:docChg chg="custSel delSld modSld">
      <pc:chgData name="Celia Doñoro Arenilla" userId="5aeea512-860a-4252-a1ad-6ffd886bd921" providerId="ADAL" clId="{78CDADB9-5E83-4300-AF82-4CCA30F1CAF5}" dt="2022-02-21T08:57:41.583" v="36" actId="113"/>
      <pc:docMkLst>
        <pc:docMk/>
      </pc:docMkLst>
      <pc:sldChg chg="modSp mod">
        <pc:chgData name="Celia Doñoro Arenilla" userId="5aeea512-860a-4252-a1ad-6ffd886bd921" providerId="ADAL" clId="{78CDADB9-5E83-4300-AF82-4CCA30F1CAF5}" dt="2022-02-21T08:55:27.284" v="21" actId="14100"/>
        <pc:sldMkLst>
          <pc:docMk/>
          <pc:sldMk cId="3889181626" sldId="257"/>
        </pc:sldMkLst>
        <pc:spChg chg="mod">
          <ac:chgData name="Celia Doñoro Arenilla" userId="5aeea512-860a-4252-a1ad-6ffd886bd921" providerId="ADAL" clId="{78CDADB9-5E83-4300-AF82-4CCA30F1CAF5}" dt="2022-02-21T08:55:23.701" v="20" actId="20577"/>
          <ac:spMkLst>
            <pc:docMk/>
            <pc:sldMk cId="3889181626" sldId="257"/>
            <ac:spMk id="8" creationId="{5136CFB4-CA7B-456A-8788-C99A88B00A4E}"/>
          </ac:spMkLst>
        </pc:spChg>
        <pc:spChg chg="mod">
          <ac:chgData name="Celia Doñoro Arenilla" userId="5aeea512-860a-4252-a1ad-6ffd886bd921" providerId="ADAL" clId="{78CDADB9-5E83-4300-AF82-4CCA30F1CAF5}" dt="2022-02-21T08:55:27.284" v="21" actId="14100"/>
          <ac:spMkLst>
            <pc:docMk/>
            <pc:sldMk cId="3889181626" sldId="257"/>
            <ac:spMk id="9" creationId="{AF1F0E07-D941-4F5D-9626-569E04A0F944}"/>
          </ac:spMkLst>
        </pc:spChg>
        <pc:spChg chg="mod">
          <ac:chgData name="Celia Doñoro Arenilla" userId="5aeea512-860a-4252-a1ad-6ffd886bd921" providerId="ADAL" clId="{78CDADB9-5E83-4300-AF82-4CCA30F1CAF5}" dt="2022-02-21T08:55:12.339" v="19" actId="20577"/>
          <ac:spMkLst>
            <pc:docMk/>
            <pc:sldMk cId="3889181626" sldId="257"/>
            <ac:spMk id="24" creationId="{40BADFF0-3BF6-47C5-B949-05EBD525C322}"/>
          </ac:spMkLst>
        </pc:spChg>
        <pc:spChg chg="mod">
          <ac:chgData name="Celia Doñoro Arenilla" userId="5aeea512-860a-4252-a1ad-6ffd886bd921" providerId="ADAL" clId="{78CDADB9-5E83-4300-AF82-4CCA30F1CAF5}" dt="2022-02-21T08:55:06.287" v="18" actId="20577"/>
          <ac:spMkLst>
            <pc:docMk/>
            <pc:sldMk cId="3889181626" sldId="257"/>
            <ac:spMk id="28" creationId="{790F0211-A7AA-49E8-93AD-4925D512132F}"/>
          </ac:spMkLst>
        </pc:spChg>
        <pc:cxnChg chg="mod">
          <ac:chgData name="Celia Doñoro Arenilla" userId="5aeea512-860a-4252-a1ad-6ffd886bd921" providerId="ADAL" clId="{78CDADB9-5E83-4300-AF82-4CCA30F1CAF5}" dt="2022-02-21T08:55:27.284" v="21" actId="14100"/>
          <ac:cxnSpMkLst>
            <pc:docMk/>
            <pc:sldMk cId="3889181626" sldId="257"/>
            <ac:cxnSpMk id="19" creationId="{329669F0-E4A0-43EF-A6C0-B3E7E83DC0B2}"/>
          </ac:cxnSpMkLst>
        </pc:cxnChg>
      </pc:sldChg>
      <pc:sldChg chg="modSp mod">
        <pc:chgData name="Celia Doñoro Arenilla" userId="5aeea512-860a-4252-a1ad-6ffd886bd921" providerId="ADAL" clId="{78CDADB9-5E83-4300-AF82-4CCA30F1CAF5}" dt="2022-02-21T08:57:41.583" v="36" actId="113"/>
        <pc:sldMkLst>
          <pc:docMk/>
          <pc:sldMk cId="3239376812" sldId="259"/>
        </pc:sldMkLst>
        <pc:spChg chg="mod">
          <ac:chgData name="Celia Doñoro Arenilla" userId="5aeea512-860a-4252-a1ad-6ffd886bd921" providerId="ADAL" clId="{78CDADB9-5E83-4300-AF82-4CCA30F1CAF5}" dt="2022-02-21T08:57:41.583" v="36" actId="113"/>
          <ac:spMkLst>
            <pc:docMk/>
            <pc:sldMk cId="3239376812" sldId="259"/>
            <ac:spMk id="8" creationId="{5136CFB4-CA7B-456A-8788-C99A88B00A4E}"/>
          </ac:spMkLst>
        </pc:spChg>
        <pc:spChg chg="mod">
          <ac:chgData name="Celia Doñoro Arenilla" userId="5aeea512-860a-4252-a1ad-6ffd886bd921" providerId="ADAL" clId="{78CDADB9-5E83-4300-AF82-4CCA30F1CAF5}" dt="2022-02-21T08:56:51.749" v="31" actId="1037"/>
          <ac:spMkLst>
            <pc:docMk/>
            <pc:sldMk cId="3239376812" sldId="259"/>
            <ac:spMk id="9" creationId="{AF1F0E07-D941-4F5D-9626-569E04A0F944}"/>
          </ac:spMkLst>
        </pc:spChg>
        <pc:spChg chg="mod">
          <ac:chgData name="Celia Doñoro Arenilla" userId="5aeea512-860a-4252-a1ad-6ffd886bd921" providerId="ADAL" clId="{78CDADB9-5E83-4300-AF82-4CCA30F1CAF5}" dt="2022-02-21T08:56:51.749" v="31" actId="1037"/>
          <ac:spMkLst>
            <pc:docMk/>
            <pc:sldMk cId="3239376812" sldId="259"/>
            <ac:spMk id="22" creationId="{71DC7873-6928-4873-BD3E-CF7C2EC806D9}"/>
          </ac:spMkLst>
        </pc:spChg>
        <pc:spChg chg="mod">
          <ac:chgData name="Celia Doñoro Arenilla" userId="5aeea512-860a-4252-a1ad-6ffd886bd921" providerId="ADAL" clId="{78CDADB9-5E83-4300-AF82-4CCA30F1CAF5}" dt="2022-02-21T08:56:59.176" v="32" actId="1076"/>
          <ac:spMkLst>
            <pc:docMk/>
            <pc:sldMk cId="3239376812" sldId="259"/>
            <ac:spMk id="24" creationId="{40BADFF0-3BF6-47C5-B949-05EBD525C322}"/>
          </ac:spMkLst>
        </pc:spChg>
        <pc:spChg chg="mod">
          <ac:chgData name="Celia Doñoro Arenilla" userId="5aeea512-860a-4252-a1ad-6ffd886bd921" providerId="ADAL" clId="{78CDADB9-5E83-4300-AF82-4CCA30F1CAF5}" dt="2022-02-21T08:57:15.121" v="34" actId="1076"/>
          <ac:spMkLst>
            <pc:docMk/>
            <pc:sldMk cId="3239376812" sldId="259"/>
            <ac:spMk id="25" creationId="{179C0DD5-BDB5-4628-84D3-FB3ACBFE9A87}"/>
          </ac:spMkLst>
        </pc:spChg>
      </pc:sldChg>
      <pc:sldChg chg="delSp del mod">
        <pc:chgData name="Celia Doñoro Arenilla" userId="5aeea512-860a-4252-a1ad-6ffd886bd921" providerId="ADAL" clId="{78CDADB9-5E83-4300-AF82-4CCA30F1CAF5}" dt="2022-02-21T08:56:41.571" v="22" actId="47"/>
        <pc:sldMkLst>
          <pc:docMk/>
          <pc:sldMk cId="3207844561" sldId="261"/>
        </pc:sldMkLst>
        <pc:graphicFrameChg chg="del">
          <ac:chgData name="Celia Doñoro Arenilla" userId="5aeea512-860a-4252-a1ad-6ffd886bd921" providerId="ADAL" clId="{78CDADB9-5E83-4300-AF82-4CCA30F1CAF5}" dt="2022-02-08T13:58:49.387" v="0" actId="478"/>
          <ac:graphicFrameMkLst>
            <pc:docMk/>
            <pc:sldMk cId="3207844561" sldId="261"/>
            <ac:graphicFrameMk id="4" creationId="{016A71B3-00D5-460F-A93D-44A358449E1C}"/>
          </ac:graphicFrameMkLst>
        </pc:graphicFrameChg>
      </pc:sldChg>
    </pc:docChg>
  </pc:docChgLst>
  <pc:docChgLst>
    <pc:chgData name="Celia Doñoro Arenilla" userId="5aeea512-860a-4252-a1ad-6ffd886bd921" providerId="ADAL" clId="{BB7ACC2F-53FF-445A-8E65-EFBA394BA93F}"/>
    <pc:docChg chg="undo custSel addSld delSld modSld">
      <pc:chgData name="Celia Doñoro Arenilla" userId="5aeea512-860a-4252-a1ad-6ffd886bd921" providerId="ADAL" clId="{BB7ACC2F-53FF-445A-8E65-EFBA394BA93F}" dt="2021-12-22T12:28:53.578" v="4081" actId="27309"/>
      <pc:docMkLst>
        <pc:docMk/>
      </pc:docMkLst>
      <pc:sldChg chg="addSp delSp modSp mod">
        <pc:chgData name="Celia Doñoro Arenilla" userId="5aeea512-860a-4252-a1ad-6ffd886bd921" providerId="ADAL" clId="{BB7ACC2F-53FF-445A-8E65-EFBA394BA93F}" dt="2021-12-03T12:39:08.889" v="4070" actId="20577"/>
        <pc:sldMkLst>
          <pc:docMk/>
          <pc:sldMk cId="3889181626" sldId="257"/>
        </pc:sldMkLst>
        <pc:spChg chg="mod">
          <ac:chgData name="Celia Doñoro Arenilla" userId="5aeea512-860a-4252-a1ad-6ffd886bd921" providerId="ADAL" clId="{BB7ACC2F-53FF-445A-8E65-EFBA394BA93F}" dt="2021-12-03T12:36:15.003" v="4020" actId="14100"/>
          <ac:spMkLst>
            <pc:docMk/>
            <pc:sldMk cId="3889181626" sldId="257"/>
            <ac:spMk id="8" creationId="{5136CFB4-CA7B-456A-8788-C99A88B00A4E}"/>
          </ac:spMkLst>
        </pc:spChg>
        <pc:spChg chg="mod">
          <ac:chgData name="Celia Doñoro Arenilla" userId="5aeea512-860a-4252-a1ad-6ffd886bd921" providerId="ADAL" clId="{BB7ACC2F-53FF-445A-8E65-EFBA394BA93F}" dt="2021-12-03T12:36:12.371" v="4019" actId="14100"/>
          <ac:spMkLst>
            <pc:docMk/>
            <pc:sldMk cId="3889181626" sldId="257"/>
            <ac:spMk id="9" creationId="{AF1F0E07-D941-4F5D-9626-569E04A0F944}"/>
          </ac:spMkLst>
        </pc:spChg>
        <pc:spChg chg="del mod">
          <ac:chgData name="Celia Doñoro Arenilla" userId="5aeea512-860a-4252-a1ad-6ffd886bd921" providerId="ADAL" clId="{BB7ACC2F-53FF-445A-8E65-EFBA394BA93F}" dt="2021-11-15T11:27:01.985" v="2258" actId="21"/>
          <ac:spMkLst>
            <pc:docMk/>
            <pc:sldMk cId="3889181626" sldId="257"/>
            <ac:spMk id="10" creationId="{A21DA0E4-7D25-4B98-81D1-C87C55AED928}"/>
          </ac:spMkLst>
        </pc:spChg>
        <pc:spChg chg="del mod">
          <ac:chgData name="Celia Doñoro Arenilla" userId="5aeea512-860a-4252-a1ad-6ffd886bd921" providerId="ADAL" clId="{BB7ACC2F-53FF-445A-8E65-EFBA394BA93F}" dt="2021-11-15T11:27:01.985" v="2258" actId="21"/>
          <ac:spMkLst>
            <pc:docMk/>
            <pc:sldMk cId="3889181626" sldId="257"/>
            <ac:spMk id="11" creationId="{D5B544FA-93DF-4082-9C72-CF5F56804899}"/>
          </ac:spMkLst>
        </pc:spChg>
        <pc:spChg chg="mod">
          <ac:chgData name="Celia Doñoro Arenilla" userId="5aeea512-860a-4252-a1ad-6ffd886bd921" providerId="ADAL" clId="{BB7ACC2F-53FF-445A-8E65-EFBA394BA93F}" dt="2021-11-15T11:36:26.936" v="2470" actId="14100"/>
          <ac:spMkLst>
            <pc:docMk/>
            <pc:sldMk cId="3889181626" sldId="257"/>
            <ac:spMk id="13" creationId="{40DB1373-D8DA-4040-B984-831430A5371D}"/>
          </ac:spMkLst>
        </pc:spChg>
        <pc:spChg chg="del mod">
          <ac:chgData name="Celia Doñoro Arenilla" userId="5aeea512-860a-4252-a1ad-6ffd886bd921" providerId="ADAL" clId="{BB7ACC2F-53FF-445A-8E65-EFBA394BA93F}" dt="2021-11-15T11:27:01.985" v="2258" actId="21"/>
          <ac:spMkLst>
            <pc:docMk/>
            <pc:sldMk cId="3889181626" sldId="257"/>
            <ac:spMk id="23" creationId="{EC3D3FFE-AA83-432E-BFBD-F9B01D2D2BA7}"/>
          </ac:spMkLst>
        </pc:spChg>
        <pc:spChg chg="mod">
          <ac:chgData name="Celia Doñoro Arenilla" userId="5aeea512-860a-4252-a1ad-6ffd886bd921" providerId="ADAL" clId="{BB7ACC2F-53FF-445A-8E65-EFBA394BA93F}" dt="2021-11-15T11:30:06.961" v="2457" actId="1076"/>
          <ac:spMkLst>
            <pc:docMk/>
            <pc:sldMk cId="3889181626" sldId="257"/>
            <ac:spMk id="24" creationId="{40BADFF0-3BF6-47C5-B949-05EBD525C322}"/>
          </ac:spMkLst>
        </pc:spChg>
        <pc:spChg chg="mod">
          <ac:chgData name="Celia Doñoro Arenilla" userId="5aeea512-860a-4252-a1ad-6ffd886bd921" providerId="ADAL" clId="{BB7ACC2F-53FF-445A-8E65-EFBA394BA93F}" dt="2021-11-02T11:51:19.354" v="277" actId="1076"/>
          <ac:spMkLst>
            <pc:docMk/>
            <pc:sldMk cId="3889181626" sldId="257"/>
            <ac:spMk id="25" creationId="{179C0DD5-BDB5-4628-84D3-FB3ACBFE9A87}"/>
          </ac:spMkLst>
        </pc:spChg>
        <pc:spChg chg="del mod">
          <ac:chgData name="Celia Doñoro Arenilla" userId="5aeea512-860a-4252-a1ad-6ffd886bd921" providerId="ADAL" clId="{BB7ACC2F-53FF-445A-8E65-EFBA394BA93F}" dt="2021-11-15T11:25:58.245" v="2257" actId="478"/>
          <ac:spMkLst>
            <pc:docMk/>
            <pc:sldMk cId="3889181626" sldId="257"/>
            <ac:spMk id="26" creationId="{D94C083D-1E35-44F9-B028-0B8DBB5ACD0C}"/>
          </ac:spMkLst>
        </pc:spChg>
        <pc:spChg chg="del mod">
          <ac:chgData name="Celia Doñoro Arenilla" userId="5aeea512-860a-4252-a1ad-6ffd886bd921" providerId="ADAL" clId="{BB7ACC2F-53FF-445A-8E65-EFBA394BA93F}" dt="2021-11-15T11:27:01.985" v="2258" actId="21"/>
          <ac:spMkLst>
            <pc:docMk/>
            <pc:sldMk cId="3889181626" sldId="257"/>
            <ac:spMk id="27" creationId="{DC8B009C-0A7A-46F4-8E0B-8FF5328ABD3E}"/>
          </ac:spMkLst>
        </pc:spChg>
        <pc:spChg chg="mod">
          <ac:chgData name="Celia Doñoro Arenilla" userId="5aeea512-860a-4252-a1ad-6ffd886bd921" providerId="ADAL" clId="{BB7ACC2F-53FF-445A-8E65-EFBA394BA93F}" dt="2021-11-02T11:59:53.001" v="829" actId="20577"/>
          <ac:spMkLst>
            <pc:docMk/>
            <pc:sldMk cId="3889181626" sldId="257"/>
            <ac:spMk id="28" creationId="{790F0211-A7AA-49E8-93AD-4925D512132F}"/>
          </ac:spMkLst>
        </pc:spChg>
        <pc:spChg chg="add mod">
          <ac:chgData name="Celia Doñoro Arenilla" userId="5aeea512-860a-4252-a1ad-6ffd886bd921" providerId="ADAL" clId="{BB7ACC2F-53FF-445A-8E65-EFBA394BA93F}" dt="2021-12-03T12:39:08.889" v="4070" actId="20577"/>
          <ac:spMkLst>
            <pc:docMk/>
            <pc:sldMk cId="3889181626" sldId="257"/>
            <ac:spMk id="37" creationId="{E6E7D671-8342-4388-9599-52F4D1CB0D57}"/>
          </ac:spMkLst>
        </pc:spChg>
        <pc:spChg chg="add del mod">
          <ac:chgData name="Celia Doñoro Arenilla" userId="5aeea512-860a-4252-a1ad-6ffd886bd921" providerId="ADAL" clId="{BB7ACC2F-53FF-445A-8E65-EFBA394BA93F}" dt="2021-11-15T11:36:22.577" v="2468" actId="14100"/>
          <ac:spMkLst>
            <pc:docMk/>
            <pc:sldMk cId="3889181626" sldId="257"/>
            <ac:spMk id="38" creationId="{F237757E-4594-439B-8315-A4DADDD1E252}"/>
          </ac:spMkLst>
        </pc:spChg>
        <pc:spChg chg="add del mod">
          <ac:chgData name="Celia Doñoro Arenilla" userId="5aeea512-860a-4252-a1ad-6ffd886bd921" providerId="ADAL" clId="{BB7ACC2F-53FF-445A-8E65-EFBA394BA93F}" dt="2021-11-15T11:38:01.057" v="2508" actId="478"/>
          <ac:spMkLst>
            <pc:docMk/>
            <pc:sldMk cId="3889181626" sldId="257"/>
            <ac:spMk id="39" creationId="{A4DC4843-2604-4056-9EBD-69E9A04E07A3}"/>
          </ac:spMkLst>
        </pc:spChg>
        <pc:spChg chg="add del mod">
          <ac:chgData name="Celia Doñoro Arenilla" userId="5aeea512-860a-4252-a1ad-6ffd886bd921" providerId="ADAL" clId="{BB7ACC2F-53FF-445A-8E65-EFBA394BA93F}" dt="2021-11-15T11:37:56.748" v="2507" actId="478"/>
          <ac:spMkLst>
            <pc:docMk/>
            <pc:sldMk cId="3889181626" sldId="257"/>
            <ac:spMk id="41" creationId="{45E10EC9-292E-431B-9E06-4075B2E50201}"/>
          </ac:spMkLst>
        </pc:spChg>
        <pc:spChg chg="add del mod">
          <ac:chgData name="Celia Doñoro Arenilla" userId="5aeea512-860a-4252-a1ad-6ffd886bd921" providerId="ADAL" clId="{BB7ACC2F-53FF-445A-8E65-EFBA394BA93F}" dt="2021-11-15T11:37:55.942" v="2506" actId="478"/>
          <ac:spMkLst>
            <pc:docMk/>
            <pc:sldMk cId="3889181626" sldId="257"/>
            <ac:spMk id="42" creationId="{3D9081A8-FB8B-4E53-82B6-EE816FFB8137}"/>
          </ac:spMkLst>
        </pc:spChg>
        <pc:picChg chg="add mod">
          <ac:chgData name="Celia Doñoro Arenilla" userId="5aeea512-860a-4252-a1ad-6ffd886bd921" providerId="ADAL" clId="{BB7ACC2F-53FF-445A-8E65-EFBA394BA93F}" dt="2021-11-15T11:37:32.401" v="2487" actId="1076"/>
          <ac:picMkLst>
            <pc:docMk/>
            <pc:sldMk cId="3889181626" sldId="257"/>
            <ac:picMk id="3" creationId="{89641733-0AF8-4F7B-BDE0-B8473DD05840}"/>
          </ac:picMkLst>
        </pc:picChg>
        <pc:picChg chg="del">
          <ac:chgData name="Celia Doñoro Arenilla" userId="5aeea512-860a-4252-a1ad-6ffd886bd921" providerId="ADAL" clId="{BB7ACC2F-53FF-445A-8E65-EFBA394BA93F}" dt="2021-11-02T11:46:52.271" v="65" actId="478"/>
          <ac:picMkLst>
            <pc:docMk/>
            <pc:sldMk cId="3889181626" sldId="257"/>
            <ac:picMk id="30" creationId="{08850B26-1BDE-4BE2-A40B-57A9FBA37CE7}"/>
          </ac:picMkLst>
        </pc:picChg>
        <pc:picChg chg="add del mod">
          <ac:chgData name="Celia Doñoro Arenilla" userId="5aeea512-860a-4252-a1ad-6ffd886bd921" providerId="ADAL" clId="{BB7ACC2F-53FF-445A-8E65-EFBA394BA93F}" dt="2021-11-15T11:27:01.985" v="2258" actId="21"/>
          <ac:picMkLst>
            <pc:docMk/>
            <pc:sldMk cId="3889181626" sldId="257"/>
            <ac:picMk id="30" creationId="{08E55E10-380C-4FD8-91D3-B32777B70A41}"/>
          </ac:picMkLst>
        </pc:picChg>
        <pc:picChg chg="add mod">
          <ac:chgData name="Celia Doñoro Arenilla" userId="5aeea512-860a-4252-a1ad-6ffd886bd921" providerId="ADAL" clId="{BB7ACC2F-53FF-445A-8E65-EFBA394BA93F}" dt="2021-11-02T11:48:37.594" v="232" actId="1076"/>
          <ac:picMkLst>
            <pc:docMk/>
            <pc:sldMk cId="3889181626" sldId="257"/>
            <ac:picMk id="31" creationId="{B04D3004-6BCC-4C90-9B80-3CE96D5E3B44}"/>
          </ac:picMkLst>
        </pc:picChg>
        <pc:picChg chg="add del mod">
          <ac:chgData name="Celia Doñoro Arenilla" userId="5aeea512-860a-4252-a1ad-6ffd886bd921" providerId="ADAL" clId="{BB7ACC2F-53FF-445A-8E65-EFBA394BA93F}" dt="2021-11-15T11:16:43.872" v="2154" actId="478"/>
          <ac:picMkLst>
            <pc:docMk/>
            <pc:sldMk cId="3889181626" sldId="257"/>
            <ac:picMk id="32" creationId="{341373BC-1BFF-452C-BB1F-B586F80AFF2C}"/>
          </ac:picMkLst>
        </pc:picChg>
        <pc:picChg chg="add del mod">
          <ac:chgData name="Celia Doñoro Arenilla" userId="5aeea512-860a-4252-a1ad-6ffd886bd921" providerId="ADAL" clId="{BB7ACC2F-53FF-445A-8E65-EFBA394BA93F}" dt="2021-11-15T11:21:21.392" v="2157" actId="478"/>
          <ac:picMkLst>
            <pc:docMk/>
            <pc:sldMk cId="3889181626" sldId="257"/>
            <ac:picMk id="33" creationId="{909D017A-7F54-45C4-A134-23D2C353BF8D}"/>
          </ac:picMkLst>
        </pc:picChg>
        <pc:picChg chg="del">
          <ac:chgData name="Celia Doñoro Arenilla" userId="5aeea512-860a-4252-a1ad-6ffd886bd921" providerId="ADAL" clId="{BB7ACC2F-53FF-445A-8E65-EFBA394BA93F}" dt="2021-11-02T11:46:52.689" v="66" actId="478"/>
          <ac:picMkLst>
            <pc:docMk/>
            <pc:sldMk cId="3889181626" sldId="257"/>
            <ac:picMk id="34" creationId="{5BF9DCE1-5973-4B0A-953C-4F329B557287}"/>
          </ac:picMkLst>
        </pc:picChg>
        <pc:picChg chg="add mod">
          <ac:chgData name="Celia Doñoro Arenilla" userId="5aeea512-860a-4252-a1ad-6ffd886bd921" providerId="ADAL" clId="{BB7ACC2F-53FF-445A-8E65-EFBA394BA93F}" dt="2021-11-15T11:37:44.360" v="2503" actId="1076"/>
          <ac:picMkLst>
            <pc:docMk/>
            <pc:sldMk cId="3889181626" sldId="257"/>
            <ac:picMk id="34" creationId="{6D8083C2-62D9-4054-B531-5E60F37DF066}"/>
          </ac:picMkLst>
        </pc:picChg>
        <pc:picChg chg="add del mod">
          <ac:chgData name="Celia Doñoro Arenilla" userId="5aeea512-860a-4252-a1ad-6ffd886bd921" providerId="ADAL" clId="{BB7ACC2F-53FF-445A-8E65-EFBA394BA93F}" dt="2021-11-15T11:23:54.446" v="2193" actId="478"/>
          <ac:picMkLst>
            <pc:docMk/>
            <pc:sldMk cId="3889181626" sldId="257"/>
            <ac:picMk id="35" creationId="{499A3E5D-37B1-45FC-959F-1C0E1C75C4D9}"/>
          </ac:picMkLst>
        </pc:picChg>
        <pc:picChg chg="del">
          <ac:chgData name="Celia Doñoro Arenilla" userId="5aeea512-860a-4252-a1ad-6ffd886bd921" providerId="ADAL" clId="{BB7ACC2F-53FF-445A-8E65-EFBA394BA93F}" dt="2021-11-02T11:46:53.089" v="67" actId="478"/>
          <ac:picMkLst>
            <pc:docMk/>
            <pc:sldMk cId="3889181626" sldId="257"/>
            <ac:picMk id="36" creationId="{01255A16-8742-48D4-8EB8-415D9C95013B}"/>
          </ac:picMkLst>
        </pc:picChg>
        <pc:picChg chg="add mod">
          <ac:chgData name="Celia Doñoro Arenilla" userId="5aeea512-860a-4252-a1ad-6ffd886bd921" providerId="ADAL" clId="{BB7ACC2F-53FF-445A-8E65-EFBA394BA93F}" dt="2021-11-02T11:59:57.228" v="831"/>
          <ac:picMkLst>
            <pc:docMk/>
            <pc:sldMk cId="3889181626" sldId="257"/>
            <ac:picMk id="37" creationId="{1015BEB6-4B85-48D4-AA05-88A59F0CD4B7}"/>
          </ac:picMkLst>
        </pc:picChg>
        <pc:picChg chg="add mod">
          <ac:chgData name="Celia Doñoro Arenilla" userId="5aeea512-860a-4252-a1ad-6ffd886bd921" providerId="ADAL" clId="{BB7ACC2F-53FF-445A-8E65-EFBA394BA93F}" dt="2021-11-02T14:42:12.177" v="2153"/>
          <ac:picMkLst>
            <pc:docMk/>
            <pc:sldMk cId="3889181626" sldId="257"/>
            <ac:picMk id="39" creationId="{46A0DF0D-8CA3-46C6-BD63-0EC7FB67ADA2}"/>
          </ac:picMkLst>
        </pc:picChg>
        <pc:picChg chg="del">
          <ac:chgData name="Celia Doñoro Arenilla" userId="5aeea512-860a-4252-a1ad-6ffd886bd921" providerId="ADAL" clId="{BB7ACC2F-53FF-445A-8E65-EFBA394BA93F}" dt="2021-11-02T11:54:05.628" v="375" actId="478"/>
          <ac:picMkLst>
            <pc:docMk/>
            <pc:sldMk cId="3889181626" sldId="257"/>
            <ac:picMk id="40" creationId="{829A7451-4B4A-4B9F-8221-D521C434A701}"/>
          </ac:picMkLst>
        </pc:picChg>
        <pc:picChg chg="add mod">
          <ac:chgData name="Celia Doñoro Arenilla" userId="5aeea512-860a-4252-a1ad-6ffd886bd921" providerId="ADAL" clId="{BB7ACC2F-53FF-445A-8E65-EFBA394BA93F}" dt="2021-11-02T14:42:12.177" v="2153"/>
          <ac:picMkLst>
            <pc:docMk/>
            <pc:sldMk cId="3889181626" sldId="257"/>
            <ac:picMk id="41" creationId="{E0BA05FF-F6D3-41F9-9DAE-B3F797FB02D5}"/>
          </ac:picMkLst>
        </pc:picChg>
        <pc:picChg chg="add mod">
          <ac:chgData name="Celia Doñoro Arenilla" userId="5aeea512-860a-4252-a1ad-6ffd886bd921" providerId="ADAL" clId="{BB7ACC2F-53FF-445A-8E65-EFBA394BA93F}" dt="2021-11-02T14:42:12.177" v="2153"/>
          <ac:picMkLst>
            <pc:docMk/>
            <pc:sldMk cId="3889181626" sldId="257"/>
            <ac:picMk id="42" creationId="{987B3D2E-73EC-4490-B678-E5CF7E5C567C}"/>
          </ac:picMkLst>
        </pc:picChg>
        <pc:picChg chg="add mod">
          <ac:chgData name="Celia Doñoro Arenilla" userId="5aeea512-860a-4252-a1ad-6ffd886bd921" providerId="ADAL" clId="{BB7ACC2F-53FF-445A-8E65-EFBA394BA93F}" dt="2021-11-02T14:42:07.368" v="2140"/>
          <ac:picMkLst>
            <pc:docMk/>
            <pc:sldMk cId="3889181626" sldId="257"/>
            <ac:picMk id="43" creationId="{306DC24C-2345-4EF5-A94C-5CCBFDB482AB}"/>
          </ac:picMkLst>
        </pc:picChg>
        <pc:picChg chg="add mod">
          <ac:chgData name="Celia Doñoro Arenilla" userId="5aeea512-860a-4252-a1ad-6ffd886bd921" providerId="ADAL" clId="{BB7ACC2F-53FF-445A-8E65-EFBA394BA93F}" dt="2021-11-15T11:37:42.191" v="2502" actId="1035"/>
          <ac:picMkLst>
            <pc:docMk/>
            <pc:sldMk cId="3889181626" sldId="257"/>
            <ac:picMk id="43" creationId="{E16A0F34-2BAD-4BBF-8CF1-963B0D4C41F6}"/>
          </ac:picMkLst>
        </pc:picChg>
        <pc:picChg chg="add mod">
          <ac:chgData name="Celia Doñoro Arenilla" userId="5aeea512-860a-4252-a1ad-6ffd886bd921" providerId="ADAL" clId="{BB7ACC2F-53FF-445A-8E65-EFBA394BA93F}" dt="2021-11-02T14:42:07.368" v="2140"/>
          <ac:picMkLst>
            <pc:docMk/>
            <pc:sldMk cId="3889181626" sldId="257"/>
            <ac:picMk id="44" creationId="{FD5D61E9-105C-43FC-8527-6EFE819476EE}"/>
          </ac:picMkLst>
        </pc:picChg>
        <pc:picChg chg="add mod">
          <ac:chgData name="Celia Doñoro Arenilla" userId="5aeea512-860a-4252-a1ad-6ffd886bd921" providerId="ADAL" clId="{BB7ACC2F-53FF-445A-8E65-EFBA394BA93F}" dt="2021-11-02T14:42:07.368" v="2140"/>
          <ac:picMkLst>
            <pc:docMk/>
            <pc:sldMk cId="3889181626" sldId="257"/>
            <ac:picMk id="45" creationId="{A86A08D1-968C-4A17-A519-5D8831E33F21}"/>
          </ac:picMkLst>
        </pc:picChg>
        <pc:cxnChg chg="mod">
          <ac:chgData name="Celia Doñoro Arenilla" userId="5aeea512-860a-4252-a1ad-6ffd886bd921" providerId="ADAL" clId="{BB7ACC2F-53FF-445A-8E65-EFBA394BA93F}" dt="2021-12-03T12:36:19.194" v="4021" actId="14100"/>
          <ac:cxnSpMkLst>
            <pc:docMk/>
            <pc:sldMk cId="3889181626" sldId="257"/>
            <ac:cxnSpMk id="19" creationId="{329669F0-E4A0-43EF-A6C0-B3E7E83DC0B2}"/>
          </ac:cxnSpMkLst>
        </pc:cxnChg>
        <pc:cxnChg chg="del mod">
          <ac:chgData name="Celia Doñoro Arenilla" userId="5aeea512-860a-4252-a1ad-6ffd886bd921" providerId="ADAL" clId="{BB7ACC2F-53FF-445A-8E65-EFBA394BA93F}" dt="2021-11-15T11:27:01.985" v="2258" actId="21"/>
          <ac:cxnSpMkLst>
            <pc:docMk/>
            <pc:sldMk cId="3889181626" sldId="257"/>
            <ac:cxnSpMk id="20" creationId="{C43DC714-3C5D-48F4-8D1A-3AE08CEC7085}"/>
          </ac:cxnSpMkLst>
        </pc:cxnChg>
        <pc:cxnChg chg="del mod">
          <ac:chgData name="Celia Doñoro Arenilla" userId="5aeea512-860a-4252-a1ad-6ffd886bd921" providerId="ADAL" clId="{BB7ACC2F-53FF-445A-8E65-EFBA394BA93F}" dt="2021-11-15T11:36:20.586" v="2467" actId="478"/>
          <ac:cxnSpMkLst>
            <pc:docMk/>
            <pc:sldMk cId="3889181626" sldId="257"/>
            <ac:cxnSpMk id="21" creationId="{5D32D9D1-24D0-44E3-8BCC-6F56D8A3083D}"/>
          </ac:cxnSpMkLst>
        </pc:cxnChg>
        <pc:cxnChg chg="add mod">
          <ac:chgData name="Celia Doñoro Arenilla" userId="5aeea512-860a-4252-a1ad-6ffd886bd921" providerId="ADAL" clId="{BB7ACC2F-53FF-445A-8E65-EFBA394BA93F}" dt="2021-11-15T11:37:42.191" v="2502" actId="1035"/>
          <ac:cxnSpMkLst>
            <pc:docMk/>
            <pc:sldMk cId="3889181626" sldId="257"/>
            <ac:cxnSpMk id="36" creationId="{1A4206D2-D56E-4724-B6A2-98E44872CDBA}"/>
          </ac:cxnSpMkLst>
        </pc:cxnChg>
        <pc:cxnChg chg="add mod">
          <ac:chgData name="Celia Doñoro Arenilla" userId="5aeea512-860a-4252-a1ad-6ffd886bd921" providerId="ADAL" clId="{BB7ACC2F-53FF-445A-8E65-EFBA394BA93F}" dt="2021-11-15T11:37:34.872" v="2488" actId="14100"/>
          <ac:cxnSpMkLst>
            <pc:docMk/>
            <pc:sldMk cId="3889181626" sldId="257"/>
            <ac:cxnSpMk id="40" creationId="{4FC8FBFD-DEF1-4036-ABA9-A485DE5849A6}"/>
          </ac:cxnSpMkLst>
        </pc:cxnChg>
        <pc:cxnChg chg="add mod">
          <ac:chgData name="Celia Doñoro Arenilla" userId="5aeea512-860a-4252-a1ad-6ffd886bd921" providerId="ADAL" clId="{BB7ACC2F-53FF-445A-8E65-EFBA394BA93F}" dt="2021-11-15T11:37:46.911" v="2504" actId="1076"/>
          <ac:cxnSpMkLst>
            <pc:docMk/>
            <pc:sldMk cId="3889181626" sldId="257"/>
            <ac:cxnSpMk id="44" creationId="{E3CB4294-1825-41CC-9047-14ABD7C25B74}"/>
          </ac:cxnSpMkLst>
        </pc:cxnChg>
      </pc:sldChg>
      <pc:sldChg chg="del">
        <pc:chgData name="Celia Doñoro Arenilla" userId="5aeea512-860a-4252-a1ad-6ffd886bd921" providerId="ADAL" clId="{BB7ACC2F-53FF-445A-8E65-EFBA394BA93F}" dt="2021-11-02T11:57:55.212" v="708" actId="2696"/>
        <pc:sldMkLst>
          <pc:docMk/>
          <pc:sldMk cId="728943254" sldId="258"/>
        </pc:sldMkLst>
      </pc:sldChg>
      <pc:sldChg chg="addSp delSp modSp add del mod">
        <pc:chgData name="Celia Doñoro Arenilla" userId="5aeea512-860a-4252-a1ad-6ffd886bd921" providerId="ADAL" clId="{BB7ACC2F-53FF-445A-8E65-EFBA394BA93F}" dt="2021-11-15T12:43:07.531" v="3032" actId="47"/>
        <pc:sldMkLst>
          <pc:docMk/>
          <pc:sldMk cId="2889754998" sldId="258"/>
        </pc:sldMkLst>
        <pc:spChg chg="mod">
          <ac:chgData name="Celia Doñoro Arenilla" userId="5aeea512-860a-4252-a1ad-6ffd886bd921" providerId="ADAL" clId="{BB7ACC2F-53FF-445A-8E65-EFBA394BA93F}" dt="2021-11-02T12:04:34.827" v="1069" actId="313"/>
          <ac:spMkLst>
            <pc:docMk/>
            <pc:sldMk cId="2889754998" sldId="258"/>
            <ac:spMk id="8" creationId="{5136CFB4-CA7B-456A-8788-C99A88B00A4E}"/>
          </ac:spMkLst>
        </pc:spChg>
        <pc:spChg chg="del mod">
          <ac:chgData name="Celia Doñoro Arenilla" userId="5aeea512-860a-4252-a1ad-6ffd886bd921" providerId="ADAL" clId="{BB7ACC2F-53FF-445A-8E65-EFBA394BA93F}" dt="2021-11-02T12:00:05.183" v="834" actId="478"/>
          <ac:spMkLst>
            <pc:docMk/>
            <pc:sldMk cId="2889754998" sldId="258"/>
            <ac:spMk id="28" creationId="{790F0211-A7AA-49E8-93AD-4925D512132F}"/>
          </ac:spMkLst>
        </pc:spChg>
        <pc:spChg chg="add mod">
          <ac:chgData name="Celia Doñoro Arenilla" userId="5aeea512-860a-4252-a1ad-6ffd886bd921" providerId="ADAL" clId="{BB7ACC2F-53FF-445A-8E65-EFBA394BA93F}" dt="2021-11-15T12:36:04.815" v="2666" actId="1076"/>
          <ac:spMkLst>
            <pc:docMk/>
            <pc:sldMk cId="2889754998" sldId="258"/>
            <ac:spMk id="30" creationId="{09670E09-B7F6-44AF-9C02-A2BA8C9049E0}"/>
          </ac:spMkLst>
        </pc:spChg>
        <pc:spChg chg="mod">
          <ac:chgData name="Celia Doñoro Arenilla" userId="5aeea512-860a-4252-a1ad-6ffd886bd921" providerId="ADAL" clId="{BB7ACC2F-53FF-445A-8E65-EFBA394BA93F}" dt="2021-11-02T12:08:42.692" v="1101" actId="20577"/>
          <ac:spMkLst>
            <pc:docMk/>
            <pc:sldMk cId="2889754998" sldId="258"/>
            <ac:spMk id="38" creationId="{F237757E-4594-439B-8315-A4DADDD1E252}"/>
          </ac:spMkLst>
        </pc:spChg>
        <pc:picChg chg="add mod">
          <ac:chgData name="Celia Doñoro Arenilla" userId="5aeea512-860a-4252-a1ad-6ffd886bd921" providerId="ADAL" clId="{BB7ACC2F-53FF-445A-8E65-EFBA394BA93F}" dt="2021-11-02T12:08:14.463" v="1088" actId="14100"/>
          <ac:picMkLst>
            <pc:docMk/>
            <pc:sldMk cId="2889754998" sldId="258"/>
            <ac:picMk id="3" creationId="{22BF302C-7330-49C7-B931-0DA7AADFF706}"/>
          </ac:picMkLst>
        </pc:picChg>
        <pc:picChg chg="add mod modCrop">
          <ac:chgData name="Celia Doñoro Arenilla" userId="5aeea512-860a-4252-a1ad-6ffd886bd921" providerId="ADAL" clId="{BB7ACC2F-53FF-445A-8E65-EFBA394BA93F}" dt="2021-11-02T12:07:58.983" v="1083" actId="1076"/>
          <ac:picMkLst>
            <pc:docMk/>
            <pc:sldMk cId="2889754998" sldId="258"/>
            <ac:picMk id="6" creationId="{58B636DD-1EED-424C-AF2A-D6D9D8E95B95}"/>
          </ac:picMkLst>
        </pc:picChg>
        <pc:picChg chg="del">
          <ac:chgData name="Celia Doñoro Arenilla" userId="5aeea512-860a-4252-a1ad-6ffd886bd921" providerId="ADAL" clId="{BB7ACC2F-53FF-445A-8E65-EFBA394BA93F}" dt="2021-11-02T12:06:31.050" v="1074" actId="478"/>
          <ac:picMkLst>
            <pc:docMk/>
            <pc:sldMk cId="2889754998" sldId="258"/>
            <ac:picMk id="31" creationId="{B04D3004-6BCC-4C90-9B80-3CE96D5E3B44}"/>
          </ac:picMkLst>
        </pc:picChg>
        <pc:picChg chg="del">
          <ac:chgData name="Celia Doñoro Arenilla" userId="5aeea512-860a-4252-a1ad-6ffd886bd921" providerId="ADAL" clId="{BB7ACC2F-53FF-445A-8E65-EFBA394BA93F}" dt="2021-11-02T12:06:20.574" v="1070" actId="478"/>
          <ac:picMkLst>
            <pc:docMk/>
            <pc:sldMk cId="2889754998" sldId="258"/>
            <ac:picMk id="32" creationId="{341373BC-1BFF-452C-BB1F-B586F80AFF2C}"/>
          </ac:picMkLst>
        </pc:picChg>
        <pc:picChg chg="mod">
          <ac:chgData name="Celia Doñoro Arenilla" userId="5aeea512-860a-4252-a1ad-6ffd886bd921" providerId="ADAL" clId="{BB7ACC2F-53FF-445A-8E65-EFBA394BA93F}" dt="2021-11-02T12:08:45.951" v="1102" actId="1076"/>
          <ac:picMkLst>
            <pc:docMk/>
            <pc:sldMk cId="2889754998" sldId="258"/>
            <ac:picMk id="33" creationId="{909D017A-7F54-45C4-A134-23D2C353BF8D}"/>
          </ac:picMkLst>
        </pc:picChg>
        <pc:picChg chg="add mod">
          <ac:chgData name="Celia Doñoro Arenilla" userId="5aeea512-860a-4252-a1ad-6ffd886bd921" providerId="ADAL" clId="{BB7ACC2F-53FF-445A-8E65-EFBA394BA93F}" dt="2021-11-02T12:04:26.677" v="1065" actId="1076"/>
          <ac:picMkLst>
            <pc:docMk/>
            <pc:sldMk cId="2889754998" sldId="258"/>
            <ac:picMk id="34" creationId="{E5253649-7CB2-46A2-A83F-55F9B196F41F}"/>
          </ac:picMkLst>
        </pc:picChg>
        <pc:cxnChg chg="del">
          <ac:chgData name="Celia Doñoro Arenilla" userId="5aeea512-860a-4252-a1ad-6ffd886bd921" providerId="ADAL" clId="{BB7ACC2F-53FF-445A-8E65-EFBA394BA93F}" dt="2021-11-02T12:06:32.904" v="1075" actId="478"/>
          <ac:cxnSpMkLst>
            <pc:docMk/>
            <pc:sldMk cId="2889754998" sldId="258"/>
            <ac:cxnSpMk id="19" creationId="{329669F0-E4A0-43EF-A6C0-B3E7E83DC0B2}"/>
          </ac:cxnSpMkLst>
        </pc:cxnChg>
        <pc:cxnChg chg="mod">
          <ac:chgData name="Celia Doñoro Arenilla" userId="5aeea512-860a-4252-a1ad-6ffd886bd921" providerId="ADAL" clId="{BB7ACC2F-53FF-445A-8E65-EFBA394BA93F}" dt="2021-11-02T12:06:37.703" v="1077" actId="14100"/>
          <ac:cxnSpMkLst>
            <pc:docMk/>
            <pc:sldMk cId="2889754998" sldId="258"/>
            <ac:cxnSpMk id="20" creationId="{C43DC714-3C5D-48F4-8D1A-3AE08CEC7085}"/>
          </ac:cxnSpMkLst>
        </pc:cxnChg>
        <pc:cxnChg chg="mod">
          <ac:chgData name="Celia Doñoro Arenilla" userId="5aeea512-860a-4252-a1ad-6ffd886bd921" providerId="ADAL" clId="{BB7ACC2F-53FF-445A-8E65-EFBA394BA93F}" dt="2021-11-02T12:08:51.791" v="1104" actId="14100"/>
          <ac:cxnSpMkLst>
            <pc:docMk/>
            <pc:sldMk cId="2889754998" sldId="258"/>
            <ac:cxnSpMk id="21" creationId="{5D32D9D1-24D0-44E3-8BCC-6F56D8A3083D}"/>
          </ac:cxnSpMkLst>
        </pc:cxnChg>
        <pc:cxnChg chg="add mod">
          <ac:chgData name="Celia Doñoro Arenilla" userId="5aeea512-860a-4252-a1ad-6ffd886bd921" providerId="ADAL" clId="{BB7ACC2F-53FF-445A-8E65-EFBA394BA93F}" dt="2021-11-02T12:08:57.992" v="1105" actId="14100"/>
          <ac:cxnSpMkLst>
            <pc:docMk/>
            <pc:sldMk cId="2889754998" sldId="258"/>
            <ac:cxnSpMk id="36" creationId="{76EBF35B-47C9-4F62-A01F-6CD9C963FE53}"/>
          </ac:cxnSpMkLst>
        </pc:cxnChg>
      </pc:sldChg>
      <pc:sldChg chg="addSp delSp modSp add mod">
        <pc:chgData name="Celia Doñoro Arenilla" userId="5aeea512-860a-4252-a1ad-6ffd886bd921" providerId="ADAL" clId="{BB7ACC2F-53FF-445A-8E65-EFBA394BA93F}" dt="2021-11-15T12:44:15.674" v="3042" actId="1076"/>
        <pc:sldMkLst>
          <pc:docMk/>
          <pc:sldMk cId="3239376812" sldId="259"/>
        </pc:sldMkLst>
        <pc:spChg chg="mod">
          <ac:chgData name="Celia Doñoro Arenilla" userId="5aeea512-860a-4252-a1ad-6ffd886bd921" providerId="ADAL" clId="{BB7ACC2F-53FF-445A-8E65-EFBA394BA93F}" dt="2021-11-02T14:21:25.838" v="1346" actId="14100"/>
          <ac:spMkLst>
            <pc:docMk/>
            <pc:sldMk cId="3239376812" sldId="259"/>
            <ac:spMk id="8" creationId="{5136CFB4-CA7B-456A-8788-C99A88B00A4E}"/>
          </ac:spMkLst>
        </pc:spChg>
        <pc:spChg chg="mod">
          <ac:chgData name="Celia Doñoro Arenilla" userId="5aeea512-860a-4252-a1ad-6ffd886bd921" providerId="ADAL" clId="{BB7ACC2F-53FF-445A-8E65-EFBA394BA93F}" dt="2021-11-02T14:21:32.196" v="1348" actId="14100"/>
          <ac:spMkLst>
            <pc:docMk/>
            <pc:sldMk cId="3239376812" sldId="259"/>
            <ac:spMk id="9" creationId="{AF1F0E07-D941-4F5D-9626-569E04A0F944}"/>
          </ac:spMkLst>
        </pc:spChg>
        <pc:spChg chg="mod">
          <ac:chgData name="Celia Doñoro Arenilla" userId="5aeea512-860a-4252-a1ad-6ffd886bd921" providerId="ADAL" clId="{BB7ACC2F-53FF-445A-8E65-EFBA394BA93F}" dt="2021-11-02T14:23:29.213" v="1468" actId="14100"/>
          <ac:spMkLst>
            <pc:docMk/>
            <pc:sldMk cId="3239376812" sldId="259"/>
            <ac:spMk id="10" creationId="{A21DA0E4-7D25-4B98-81D1-C87C55AED928}"/>
          </ac:spMkLst>
        </pc:spChg>
        <pc:spChg chg="mod">
          <ac:chgData name="Celia Doñoro Arenilla" userId="5aeea512-860a-4252-a1ad-6ffd886bd921" providerId="ADAL" clId="{BB7ACC2F-53FF-445A-8E65-EFBA394BA93F}" dt="2021-11-02T14:23:32.916" v="1469" actId="14100"/>
          <ac:spMkLst>
            <pc:docMk/>
            <pc:sldMk cId="3239376812" sldId="259"/>
            <ac:spMk id="11" creationId="{D5B544FA-93DF-4082-9C72-CF5F56804899}"/>
          </ac:spMkLst>
        </pc:spChg>
        <pc:spChg chg="mod">
          <ac:chgData name="Celia Doñoro Arenilla" userId="5aeea512-860a-4252-a1ad-6ffd886bd921" providerId="ADAL" clId="{BB7ACC2F-53FF-445A-8E65-EFBA394BA93F}" dt="2021-11-02T14:27:03.154" v="1904" actId="14100"/>
          <ac:spMkLst>
            <pc:docMk/>
            <pc:sldMk cId="3239376812" sldId="259"/>
            <ac:spMk id="13" creationId="{40DB1373-D8DA-4040-B984-831430A5371D}"/>
          </ac:spMkLst>
        </pc:spChg>
        <pc:spChg chg="mod">
          <ac:chgData name="Celia Doñoro Arenilla" userId="5aeea512-860a-4252-a1ad-6ffd886bd921" providerId="ADAL" clId="{BB7ACC2F-53FF-445A-8E65-EFBA394BA93F}" dt="2021-11-02T14:22:08.108" v="1364" actId="1035"/>
          <ac:spMkLst>
            <pc:docMk/>
            <pc:sldMk cId="3239376812" sldId="259"/>
            <ac:spMk id="23" creationId="{EC3D3FFE-AA83-432E-BFBD-F9B01D2D2BA7}"/>
          </ac:spMkLst>
        </pc:spChg>
        <pc:spChg chg="mod">
          <ac:chgData name="Celia Doñoro Arenilla" userId="5aeea512-860a-4252-a1ad-6ffd886bd921" providerId="ADAL" clId="{BB7ACC2F-53FF-445A-8E65-EFBA394BA93F}" dt="2021-11-02T14:24:04.031" v="1489" actId="1035"/>
          <ac:spMkLst>
            <pc:docMk/>
            <pc:sldMk cId="3239376812" sldId="259"/>
            <ac:spMk id="24" creationId="{40BADFF0-3BF6-47C5-B949-05EBD525C322}"/>
          </ac:spMkLst>
        </pc:spChg>
        <pc:spChg chg="del mod">
          <ac:chgData name="Celia Doñoro Arenilla" userId="5aeea512-860a-4252-a1ad-6ffd886bd921" providerId="ADAL" clId="{BB7ACC2F-53FF-445A-8E65-EFBA394BA93F}" dt="2021-11-15T12:43:19.400" v="3034" actId="478"/>
          <ac:spMkLst>
            <pc:docMk/>
            <pc:sldMk cId="3239376812" sldId="259"/>
            <ac:spMk id="26" creationId="{D94C083D-1E35-44F9-B028-0B8DBB5ACD0C}"/>
          </ac:spMkLst>
        </pc:spChg>
        <pc:spChg chg="mod">
          <ac:chgData name="Celia Doñoro Arenilla" userId="5aeea512-860a-4252-a1ad-6ffd886bd921" providerId="ADAL" clId="{BB7ACC2F-53FF-445A-8E65-EFBA394BA93F}" dt="2021-11-02T14:22:08.108" v="1364" actId="1035"/>
          <ac:spMkLst>
            <pc:docMk/>
            <pc:sldMk cId="3239376812" sldId="259"/>
            <ac:spMk id="27" creationId="{DC8B009C-0A7A-46F4-8E0B-8FF5328ABD3E}"/>
          </ac:spMkLst>
        </pc:spChg>
        <pc:spChg chg="mod">
          <ac:chgData name="Celia Doñoro Arenilla" userId="5aeea512-860a-4252-a1ad-6ffd886bd921" providerId="ADAL" clId="{BB7ACC2F-53FF-445A-8E65-EFBA394BA93F}" dt="2021-11-02T12:09:55.204" v="1128" actId="20577"/>
          <ac:spMkLst>
            <pc:docMk/>
            <pc:sldMk cId="3239376812" sldId="259"/>
            <ac:spMk id="30" creationId="{09670E09-B7F6-44AF-9C02-A2BA8C9049E0}"/>
          </ac:spMkLst>
        </pc:spChg>
        <pc:spChg chg="add mod">
          <ac:chgData name="Celia Doñoro Arenilla" userId="5aeea512-860a-4252-a1ad-6ffd886bd921" providerId="ADAL" clId="{BB7ACC2F-53FF-445A-8E65-EFBA394BA93F}" dt="2021-11-02T14:33:09.653" v="2081" actId="113"/>
          <ac:spMkLst>
            <pc:docMk/>
            <pc:sldMk cId="3239376812" sldId="259"/>
            <ac:spMk id="31" creationId="{C9BD3920-35FB-4ABE-97B6-512BCF2E4973}"/>
          </ac:spMkLst>
        </pc:spChg>
        <pc:spChg chg="add mod">
          <ac:chgData name="Celia Doñoro Arenilla" userId="5aeea512-860a-4252-a1ad-6ffd886bd921" providerId="ADAL" clId="{BB7ACC2F-53FF-445A-8E65-EFBA394BA93F}" dt="2021-11-02T14:31:04.668" v="1980" actId="1035"/>
          <ac:spMkLst>
            <pc:docMk/>
            <pc:sldMk cId="3239376812" sldId="259"/>
            <ac:spMk id="32" creationId="{3BEBDB6D-17B5-4F8B-8A80-324C97600177}"/>
          </ac:spMkLst>
        </pc:spChg>
        <pc:spChg chg="add mod">
          <ac:chgData name="Celia Doñoro Arenilla" userId="5aeea512-860a-4252-a1ad-6ffd886bd921" providerId="ADAL" clId="{BB7ACC2F-53FF-445A-8E65-EFBA394BA93F}" dt="2021-11-02T14:31:04.668" v="1980" actId="1035"/>
          <ac:spMkLst>
            <pc:docMk/>
            <pc:sldMk cId="3239376812" sldId="259"/>
            <ac:spMk id="37" creationId="{94755F36-F089-4AB9-813A-FB033E78C877}"/>
          </ac:spMkLst>
        </pc:spChg>
        <pc:spChg chg="mod">
          <ac:chgData name="Celia Doñoro Arenilla" userId="5aeea512-860a-4252-a1ad-6ffd886bd921" providerId="ADAL" clId="{BB7ACC2F-53FF-445A-8E65-EFBA394BA93F}" dt="2021-11-02T14:26:54.245" v="1903" actId="313"/>
          <ac:spMkLst>
            <pc:docMk/>
            <pc:sldMk cId="3239376812" sldId="259"/>
            <ac:spMk id="38" creationId="{F237757E-4594-439B-8315-A4DADDD1E252}"/>
          </ac:spMkLst>
        </pc:spChg>
        <pc:spChg chg="add mod">
          <ac:chgData name="Celia Doñoro Arenilla" userId="5aeea512-860a-4252-a1ad-6ffd886bd921" providerId="ADAL" clId="{BB7ACC2F-53FF-445A-8E65-EFBA394BA93F}" dt="2021-11-02T14:31:08.774" v="1981" actId="20577"/>
          <ac:spMkLst>
            <pc:docMk/>
            <pc:sldMk cId="3239376812" sldId="259"/>
            <ac:spMk id="39" creationId="{E3079178-5354-488C-8C85-C365612A1CFA}"/>
          </ac:spMkLst>
        </pc:spChg>
        <pc:picChg chg="del">
          <ac:chgData name="Celia Doñoro Arenilla" userId="5aeea512-860a-4252-a1ad-6ffd886bd921" providerId="ADAL" clId="{BB7ACC2F-53FF-445A-8E65-EFBA394BA93F}" dt="2021-11-02T14:22:44.246" v="1420" actId="478"/>
          <ac:picMkLst>
            <pc:docMk/>
            <pc:sldMk cId="3239376812" sldId="259"/>
            <ac:picMk id="3" creationId="{22BF302C-7330-49C7-B931-0DA7AADFF706}"/>
          </ac:picMkLst>
        </pc:picChg>
        <pc:picChg chg="add mod">
          <ac:chgData name="Celia Doñoro Arenilla" userId="5aeea512-860a-4252-a1ad-6ffd886bd921" providerId="ADAL" clId="{BB7ACC2F-53FF-445A-8E65-EFBA394BA93F}" dt="2021-11-15T12:43:40.304" v="3037" actId="14100"/>
          <ac:picMkLst>
            <pc:docMk/>
            <pc:sldMk cId="3239376812" sldId="259"/>
            <ac:picMk id="4" creationId="{984CC160-6DE2-4823-B6E2-7C1B93D779EA}"/>
          </ac:picMkLst>
        </pc:picChg>
        <pc:picChg chg="del">
          <ac:chgData name="Celia Doñoro Arenilla" userId="5aeea512-860a-4252-a1ad-6ffd886bd921" providerId="ADAL" clId="{BB7ACC2F-53FF-445A-8E65-EFBA394BA93F}" dt="2021-11-02T14:19:51.144" v="1332" actId="478"/>
          <ac:picMkLst>
            <pc:docMk/>
            <pc:sldMk cId="3239376812" sldId="259"/>
            <ac:picMk id="6" creationId="{58B636DD-1EED-424C-AF2A-D6D9D8E95B95}"/>
          </ac:picMkLst>
        </pc:picChg>
        <pc:picChg chg="add mod">
          <ac:chgData name="Celia Doñoro Arenilla" userId="5aeea512-860a-4252-a1ad-6ffd886bd921" providerId="ADAL" clId="{BB7ACC2F-53FF-445A-8E65-EFBA394BA93F}" dt="2021-11-15T12:44:15.674" v="3042" actId="1076"/>
          <ac:picMkLst>
            <pc:docMk/>
            <pc:sldMk cId="3239376812" sldId="259"/>
            <ac:picMk id="12" creationId="{A35257F3-8CFE-4295-84EB-F8BF1F13B4AA}"/>
          </ac:picMkLst>
        </pc:picChg>
        <pc:picChg chg="del">
          <ac:chgData name="Celia Doñoro Arenilla" userId="5aeea512-860a-4252-a1ad-6ffd886bd921" providerId="ADAL" clId="{BB7ACC2F-53FF-445A-8E65-EFBA394BA93F}" dt="2021-11-02T14:27:10.431" v="1905" actId="478"/>
          <ac:picMkLst>
            <pc:docMk/>
            <pc:sldMk cId="3239376812" sldId="259"/>
            <ac:picMk id="33" creationId="{909D017A-7F54-45C4-A134-23D2C353BF8D}"/>
          </ac:picMkLst>
        </pc:picChg>
        <pc:picChg chg="del">
          <ac:chgData name="Celia Doñoro Arenilla" userId="5aeea512-860a-4252-a1ad-6ffd886bd921" providerId="ADAL" clId="{BB7ACC2F-53FF-445A-8E65-EFBA394BA93F}" dt="2021-11-02T14:18:44.022" v="1131" actId="478"/>
          <ac:picMkLst>
            <pc:docMk/>
            <pc:sldMk cId="3239376812" sldId="259"/>
            <ac:picMk id="34" creationId="{E5253649-7CB2-46A2-A83F-55F9B196F41F}"/>
          </ac:picMkLst>
        </pc:picChg>
        <pc:picChg chg="del mod">
          <ac:chgData name="Celia Doñoro Arenilla" userId="5aeea512-860a-4252-a1ad-6ffd886bd921" providerId="ADAL" clId="{BB7ACC2F-53FF-445A-8E65-EFBA394BA93F}" dt="2021-11-02T14:24:54.639" v="1639" actId="478"/>
          <ac:picMkLst>
            <pc:docMk/>
            <pc:sldMk cId="3239376812" sldId="259"/>
            <ac:picMk id="35" creationId="{499A3E5D-37B1-45FC-959F-1C0E1C75C4D9}"/>
          </ac:picMkLst>
        </pc:picChg>
        <pc:cxnChg chg="del">
          <ac:chgData name="Celia Doñoro Arenilla" userId="5aeea512-860a-4252-a1ad-6ffd886bd921" providerId="ADAL" clId="{BB7ACC2F-53FF-445A-8E65-EFBA394BA93F}" dt="2021-11-02T14:22:45.656" v="1421" actId="478"/>
          <ac:cxnSpMkLst>
            <pc:docMk/>
            <pc:sldMk cId="3239376812" sldId="259"/>
            <ac:cxnSpMk id="20" creationId="{C43DC714-3C5D-48F4-8D1A-3AE08CEC7085}"/>
          </ac:cxnSpMkLst>
        </pc:cxnChg>
        <pc:cxnChg chg="mod">
          <ac:chgData name="Celia Doñoro Arenilla" userId="5aeea512-860a-4252-a1ad-6ffd886bd921" providerId="ADAL" clId="{BB7ACC2F-53FF-445A-8E65-EFBA394BA93F}" dt="2021-11-15T12:44:07.808" v="3040" actId="14100"/>
          <ac:cxnSpMkLst>
            <pc:docMk/>
            <pc:sldMk cId="3239376812" sldId="259"/>
            <ac:cxnSpMk id="21" creationId="{5D32D9D1-24D0-44E3-8BCC-6F56D8A3083D}"/>
          </ac:cxnSpMkLst>
        </pc:cxnChg>
        <pc:cxnChg chg="add mod">
          <ac:chgData name="Celia Doñoro Arenilla" userId="5aeea512-860a-4252-a1ad-6ffd886bd921" providerId="ADAL" clId="{BB7ACC2F-53FF-445A-8E65-EFBA394BA93F}" dt="2021-11-15T12:44:11.801" v="3041" actId="14100"/>
          <ac:cxnSpMkLst>
            <pc:docMk/>
            <pc:sldMk cId="3239376812" sldId="259"/>
            <ac:cxnSpMk id="28" creationId="{F8B5B618-5077-4DC9-AB48-F6E225054907}"/>
          </ac:cxnSpMkLst>
        </pc:cxnChg>
        <pc:cxnChg chg="del">
          <ac:chgData name="Celia Doñoro Arenilla" userId="5aeea512-860a-4252-a1ad-6ffd886bd921" providerId="ADAL" clId="{BB7ACC2F-53FF-445A-8E65-EFBA394BA93F}" dt="2021-11-02T14:19:52.026" v="1333" actId="478"/>
          <ac:cxnSpMkLst>
            <pc:docMk/>
            <pc:sldMk cId="3239376812" sldId="259"/>
            <ac:cxnSpMk id="36" creationId="{76EBF35B-47C9-4F62-A01F-6CD9C963FE53}"/>
          </ac:cxnSpMkLst>
        </pc:cxnChg>
        <pc:cxnChg chg="add mod">
          <ac:chgData name="Celia Doñoro Arenilla" userId="5aeea512-860a-4252-a1ad-6ffd886bd921" providerId="ADAL" clId="{BB7ACC2F-53FF-445A-8E65-EFBA394BA93F}" dt="2021-11-02T14:32:56.661" v="2076" actId="1076"/>
          <ac:cxnSpMkLst>
            <pc:docMk/>
            <pc:sldMk cId="3239376812" sldId="259"/>
            <ac:cxnSpMk id="40" creationId="{AABFB61D-B2CB-42A9-9C5E-E04A760401CC}"/>
          </ac:cxnSpMkLst>
        </pc:cxnChg>
      </pc:sldChg>
      <pc:sldChg chg="addSp delSp modSp add mod">
        <pc:chgData name="Celia Doñoro Arenilla" userId="5aeea512-860a-4252-a1ad-6ffd886bd921" providerId="ADAL" clId="{BB7ACC2F-53FF-445A-8E65-EFBA394BA93F}" dt="2021-12-03T12:39:29.324" v="4072" actId="14100"/>
        <pc:sldMkLst>
          <pc:docMk/>
          <pc:sldMk cId="3213063462" sldId="260"/>
        </pc:sldMkLst>
        <pc:spChg chg="add del mod">
          <ac:chgData name="Celia Doñoro Arenilla" userId="5aeea512-860a-4252-a1ad-6ffd886bd921" providerId="ADAL" clId="{BB7ACC2F-53FF-445A-8E65-EFBA394BA93F}" dt="2021-11-15T12:38:45.017" v="2936"/>
          <ac:spMkLst>
            <pc:docMk/>
            <pc:sldMk cId="3213063462" sldId="260"/>
            <ac:spMk id="2" creationId="{67E1082B-745C-4511-B122-F71D46126CA6}"/>
          </ac:spMkLst>
        </pc:spChg>
        <pc:spChg chg="add del mod">
          <ac:chgData name="Celia Doñoro Arenilla" userId="5aeea512-860a-4252-a1ad-6ffd886bd921" providerId="ADAL" clId="{BB7ACC2F-53FF-445A-8E65-EFBA394BA93F}" dt="2021-11-15T12:38:45.017" v="2936"/>
          <ac:spMkLst>
            <pc:docMk/>
            <pc:sldMk cId="3213063462" sldId="260"/>
            <ac:spMk id="4" creationId="{9358E11B-DD76-427C-93B2-37D89ACAD097}"/>
          </ac:spMkLst>
        </pc:spChg>
        <pc:spChg chg="add del mod">
          <ac:chgData name="Celia Doñoro Arenilla" userId="5aeea512-860a-4252-a1ad-6ffd886bd921" providerId="ADAL" clId="{BB7ACC2F-53FF-445A-8E65-EFBA394BA93F}" dt="2021-11-15T12:38:45.017" v="2936"/>
          <ac:spMkLst>
            <pc:docMk/>
            <pc:sldMk cId="3213063462" sldId="260"/>
            <ac:spMk id="5" creationId="{E7C541C2-050B-44E6-9A56-199C0D4E3485}"/>
          </ac:spMkLst>
        </pc:spChg>
        <pc:spChg chg="add del mod">
          <ac:chgData name="Celia Doñoro Arenilla" userId="5aeea512-860a-4252-a1ad-6ffd886bd921" providerId="ADAL" clId="{BB7ACC2F-53FF-445A-8E65-EFBA394BA93F}" dt="2021-11-15T12:38:45.017" v="2936"/>
          <ac:spMkLst>
            <pc:docMk/>
            <pc:sldMk cId="3213063462" sldId="260"/>
            <ac:spMk id="6" creationId="{4DE277A4-2F8F-4D5D-9228-5276493EC63A}"/>
          </ac:spMkLst>
        </pc:spChg>
        <pc:spChg chg="del">
          <ac:chgData name="Celia Doñoro Arenilla" userId="5aeea512-860a-4252-a1ad-6ffd886bd921" providerId="ADAL" clId="{BB7ACC2F-53FF-445A-8E65-EFBA394BA93F}" dt="2021-11-15T12:36:35.670" v="2671" actId="478"/>
          <ac:spMkLst>
            <pc:docMk/>
            <pc:sldMk cId="3213063462" sldId="260"/>
            <ac:spMk id="8" creationId="{5136CFB4-CA7B-456A-8788-C99A88B00A4E}"/>
          </ac:spMkLst>
        </pc:spChg>
        <pc:spChg chg="del">
          <ac:chgData name="Celia Doñoro Arenilla" userId="5aeea512-860a-4252-a1ad-6ffd886bd921" providerId="ADAL" clId="{BB7ACC2F-53FF-445A-8E65-EFBA394BA93F}" dt="2021-11-15T12:36:35.670" v="2671" actId="478"/>
          <ac:spMkLst>
            <pc:docMk/>
            <pc:sldMk cId="3213063462" sldId="260"/>
            <ac:spMk id="9" creationId="{AF1F0E07-D941-4F5D-9626-569E04A0F944}"/>
          </ac:spMkLst>
        </pc:spChg>
        <pc:spChg chg="mod">
          <ac:chgData name="Celia Doñoro Arenilla" userId="5aeea512-860a-4252-a1ad-6ffd886bd921" providerId="ADAL" clId="{BB7ACC2F-53FF-445A-8E65-EFBA394BA93F}" dt="2021-11-15T12:37:04.398" v="2713" actId="1036"/>
          <ac:spMkLst>
            <pc:docMk/>
            <pc:sldMk cId="3213063462" sldId="260"/>
            <ac:spMk id="13" creationId="{40DB1373-D8DA-4040-B984-831430A5371D}"/>
          </ac:spMkLst>
        </pc:spChg>
        <pc:spChg chg="add mod">
          <ac:chgData name="Celia Doñoro Arenilla" userId="5aeea512-860a-4252-a1ad-6ffd886bd921" providerId="ADAL" clId="{BB7ACC2F-53FF-445A-8E65-EFBA394BA93F}" dt="2021-11-15T12:41:45.568" v="2987" actId="207"/>
          <ac:spMkLst>
            <pc:docMk/>
            <pc:sldMk cId="3213063462" sldId="260"/>
            <ac:spMk id="16" creationId="{91E4ACD1-C098-490F-AF16-B4C5F76BC920}"/>
          </ac:spMkLst>
        </pc:spChg>
        <pc:spChg chg="add mod">
          <ac:chgData name="Celia Doñoro Arenilla" userId="5aeea512-860a-4252-a1ad-6ffd886bd921" providerId="ADAL" clId="{BB7ACC2F-53FF-445A-8E65-EFBA394BA93F}" dt="2021-11-15T12:42:31.654" v="3029" actId="20577"/>
          <ac:spMkLst>
            <pc:docMk/>
            <pc:sldMk cId="3213063462" sldId="260"/>
            <ac:spMk id="17" creationId="{82FE3F5E-E9DD-42D6-8086-26812155F297}"/>
          </ac:spMkLst>
        </pc:spChg>
        <pc:spChg chg="add mod">
          <ac:chgData name="Celia Doñoro Arenilla" userId="5aeea512-860a-4252-a1ad-6ffd886bd921" providerId="ADAL" clId="{BB7ACC2F-53FF-445A-8E65-EFBA394BA93F}" dt="2021-11-17T11:53:22.729" v="3858" actId="20577"/>
          <ac:spMkLst>
            <pc:docMk/>
            <pc:sldMk cId="3213063462" sldId="260"/>
            <ac:spMk id="18" creationId="{4950C5C3-FDAE-49BD-82D0-F3138DB0F0F0}"/>
          </ac:spMkLst>
        </pc:spChg>
        <pc:spChg chg="del">
          <ac:chgData name="Celia Doñoro Arenilla" userId="5aeea512-860a-4252-a1ad-6ffd886bd921" providerId="ADAL" clId="{BB7ACC2F-53FF-445A-8E65-EFBA394BA93F}" dt="2021-11-15T12:36:35.670" v="2671" actId="478"/>
          <ac:spMkLst>
            <pc:docMk/>
            <pc:sldMk cId="3213063462" sldId="260"/>
            <ac:spMk id="22" creationId="{71DC7873-6928-4873-BD3E-CF7C2EC806D9}"/>
          </ac:spMkLst>
        </pc:spChg>
        <pc:spChg chg="mod">
          <ac:chgData name="Celia Doñoro Arenilla" userId="5aeea512-860a-4252-a1ad-6ffd886bd921" providerId="ADAL" clId="{BB7ACC2F-53FF-445A-8E65-EFBA394BA93F}" dt="2021-11-15T12:37:07.422" v="2722" actId="1036"/>
          <ac:spMkLst>
            <pc:docMk/>
            <pc:sldMk cId="3213063462" sldId="260"/>
            <ac:spMk id="24" creationId="{40BADFF0-3BF6-47C5-B949-05EBD525C322}"/>
          </ac:spMkLst>
        </pc:spChg>
        <pc:spChg chg="del mod">
          <ac:chgData name="Celia Doñoro Arenilla" userId="5aeea512-860a-4252-a1ad-6ffd886bd921" providerId="ADAL" clId="{BB7ACC2F-53FF-445A-8E65-EFBA394BA93F}" dt="2021-11-15T12:36:35.670" v="2671" actId="478"/>
          <ac:spMkLst>
            <pc:docMk/>
            <pc:sldMk cId="3213063462" sldId="260"/>
            <ac:spMk id="25" creationId="{179C0DD5-BDB5-4628-84D3-FB3ACBFE9A87}"/>
          </ac:spMkLst>
        </pc:spChg>
        <pc:spChg chg="mod">
          <ac:chgData name="Celia Doñoro Arenilla" userId="5aeea512-860a-4252-a1ad-6ffd886bd921" providerId="ADAL" clId="{BB7ACC2F-53FF-445A-8E65-EFBA394BA93F}" dt="2021-11-15T12:36:26.152" v="2669" actId="1076"/>
          <ac:spMkLst>
            <pc:docMk/>
            <pc:sldMk cId="3213063462" sldId="260"/>
            <ac:spMk id="28" creationId="{790F0211-A7AA-49E8-93AD-4925D512132F}"/>
          </ac:spMkLst>
        </pc:spChg>
        <pc:spChg chg="mod">
          <ac:chgData name="Celia Doñoro Arenilla" userId="5aeea512-860a-4252-a1ad-6ffd886bd921" providerId="ADAL" clId="{BB7ACC2F-53FF-445A-8E65-EFBA394BA93F}" dt="2021-12-03T12:39:29.324" v="4072" actId="14100"/>
          <ac:spMkLst>
            <pc:docMk/>
            <pc:sldMk cId="3213063462" sldId="260"/>
            <ac:spMk id="37" creationId="{E6E7D671-8342-4388-9599-52F4D1CB0D57}"/>
          </ac:spMkLst>
        </pc:spChg>
        <pc:spChg chg="mod">
          <ac:chgData name="Celia Doñoro Arenilla" userId="5aeea512-860a-4252-a1ad-6ffd886bd921" providerId="ADAL" clId="{BB7ACC2F-53FF-445A-8E65-EFBA394BA93F}" dt="2021-11-15T12:37:04.398" v="2713" actId="1036"/>
          <ac:spMkLst>
            <pc:docMk/>
            <pc:sldMk cId="3213063462" sldId="260"/>
            <ac:spMk id="38" creationId="{F237757E-4594-439B-8315-A4DADDD1E252}"/>
          </ac:spMkLst>
        </pc:spChg>
        <pc:picChg chg="mod">
          <ac:chgData name="Celia Doñoro Arenilla" userId="5aeea512-860a-4252-a1ad-6ffd886bd921" providerId="ADAL" clId="{BB7ACC2F-53FF-445A-8E65-EFBA394BA93F}" dt="2021-11-15T12:37:04.398" v="2713" actId="1036"/>
          <ac:picMkLst>
            <pc:docMk/>
            <pc:sldMk cId="3213063462" sldId="260"/>
            <ac:picMk id="3" creationId="{89641733-0AF8-4F7B-BDE0-B8473DD05840}"/>
          </ac:picMkLst>
        </pc:picChg>
        <pc:picChg chg="del">
          <ac:chgData name="Celia Doñoro Arenilla" userId="5aeea512-860a-4252-a1ad-6ffd886bd921" providerId="ADAL" clId="{BB7ACC2F-53FF-445A-8E65-EFBA394BA93F}" dt="2021-11-15T12:36:36.401" v="2672" actId="478"/>
          <ac:picMkLst>
            <pc:docMk/>
            <pc:sldMk cId="3213063462" sldId="260"/>
            <ac:picMk id="31" creationId="{B04D3004-6BCC-4C90-9B80-3CE96D5E3B44}"/>
          </ac:picMkLst>
        </pc:picChg>
        <pc:picChg chg="mod">
          <ac:chgData name="Celia Doñoro Arenilla" userId="5aeea512-860a-4252-a1ad-6ffd886bd921" providerId="ADAL" clId="{BB7ACC2F-53FF-445A-8E65-EFBA394BA93F}" dt="2021-11-15T12:40:33.356" v="2975" actId="14861"/>
          <ac:picMkLst>
            <pc:docMk/>
            <pc:sldMk cId="3213063462" sldId="260"/>
            <ac:picMk id="34" creationId="{6D8083C2-62D9-4054-B531-5E60F37DF066}"/>
          </ac:picMkLst>
        </pc:picChg>
        <pc:picChg chg="add mod">
          <ac:chgData name="Celia Doñoro Arenilla" userId="5aeea512-860a-4252-a1ad-6ffd886bd921" providerId="ADAL" clId="{BB7ACC2F-53FF-445A-8E65-EFBA394BA93F}" dt="2021-11-15T12:41:57.314" v="2992" actId="1076"/>
          <ac:picMkLst>
            <pc:docMk/>
            <pc:sldMk cId="3213063462" sldId="260"/>
            <ac:picMk id="35" creationId="{EF3F7C5B-3838-4250-BF7E-3FD088AD4A63}"/>
          </ac:picMkLst>
        </pc:picChg>
        <pc:picChg chg="mod">
          <ac:chgData name="Celia Doñoro Arenilla" userId="5aeea512-860a-4252-a1ad-6ffd886bd921" providerId="ADAL" clId="{BB7ACC2F-53FF-445A-8E65-EFBA394BA93F}" dt="2021-11-15T12:37:04.398" v="2713" actId="1036"/>
          <ac:picMkLst>
            <pc:docMk/>
            <pc:sldMk cId="3213063462" sldId="260"/>
            <ac:picMk id="43" creationId="{E16A0F34-2BAD-4BBF-8CF1-963B0D4C41F6}"/>
          </ac:picMkLst>
        </pc:picChg>
        <pc:picChg chg="add del mod">
          <ac:chgData name="Celia Doñoro Arenilla" userId="5aeea512-860a-4252-a1ad-6ffd886bd921" providerId="ADAL" clId="{BB7ACC2F-53FF-445A-8E65-EFBA394BA93F}" dt="2021-11-15T12:38:45.017" v="2936"/>
          <ac:picMkLst>
            <pc:docMk/>
            <pc:sldMk cId="3213063462" sldId="260"/>
            <ac:picMk id="2049" creationId="{3EA50DFD-03FC-438C-A71E-E25546F14EFC}"/>
          </ac:picMkLst>
        </pc:picChg>
        <pc:picChg chg="add del mod">
          <ac:chgData name="Celia Doñoro Arenilla" userId="5aeea512-860a-4252-a1ad-6ffd886bd921" providerId="ADAL" clId="{BB7ACC2F-53FF-445A-8E65-EFBA394BA93F}" dt="2021-11-15T12:38:45.017" v="2936"/>
          <ac:picMkLst>
            <pc:docMk/>
            <pc:sldMk cId="3213063462" sldId="260"/>
            <ac:picMk id="2050" creationId="{24A0173B-4DED-4998-BD56-64641229D4B1}"/>
          </ac:picMkLst>
        </pc:picChg>
        <pc:picChg chg="add del mod">
          <ac:chgData name="Celia Doñoro Arenilla" userId="5aeea512-860a-4252-a1ad-6ffd886bd921" providerId="ADAL" clId="{BB7ACC2F-53FF-445A-8E65-EFBA394BA93F}" dt="2021-11-15T12:38:45.017" v="2936"/>
          <ac:picMkLst>
            <pc:docMk/>
            <pc:sldMk cId="3213063462" sldId="260"/>
            <ac:picMk id="2052" creationId="{03F29F41-FF5D-44E1-B310-90C63CD0DA09}"/>
          </ac:picMkLst>
        </pc:picChg>
        <pc:cxnChg chg="add del mod">
          <ac:chgData name="Celia Doñoro Arenilla" userId="5aeea512-860a-4252-a1ad-6ffd886bd921" providerId="ADAL" clId="{BB7ACC2F-53FF-445A-8E65-EFBA394BA93F}" dt="2021-11-15T12:39:14.508" v="2939" actId="478"/>
          <ac:cxnSpMkLst>
            <pc:docMk/>
            <pc:sldMk cId="3213063462" sldId="260"/>
            <ac:cxnSpMk id="10" creationId="{CBEE201C-AAB6-4109-A3D9-1776DCCDA144}"/>
          </ac:cxnSpMkLst>
        </pc:cxnChg>
        <pc:cxnChg chg="del">
          <ac:chgData name="Celia Doñoro Arenilla" userId="5aeea512-860a-4252-a1ad-6ffd886bd921" providerId="ADAL" clId="{BB7ACC2F-53FF-445A-8E65-EFBA394BA93F}" dt="2021-11-15T12:36:35.670" v="2671" actId="478"/>
          <ac:cxnSpMkLst>
            <pc:docMk/>
            <pc:sldMk cId="3213063462" sldId="260"/>
            <ac:cxnSpMk id="19" creationId="{329669F0-E4A0-43EF-A6C0-B3E7E83DC0B2}"/>
          </ac:cxnSpMkLst>
        </pc:cxnChg>
        <pc:cxnChg chg="add mod">
          <ac:chgData name="Celia Doñoro Arenilla" userId="5aeea512-860a-4252-a1ad-6ffd886bd921" providerId="ADAL" clId="{BB7ACC2F-53FF-445A-8E65-EFBA394BA93F}" dt="2021-11-15T12:39:29.738" v="2945" actId="14100"/>
          <ac:cxnSpMkLst>
            <pc:docMk/>
            <pc:sldMk cId="3213063462" sldId="260"/>
            <ac:cxnSpMk id="30" creationId="{7A79A47A-AADD-4426-BC37-1BFD913497EC}"/>
          </ac:cxnSpMkLst>
        </pc:cxnChg>
        <pc:cxnChg chg="mod">
          <ac:chgData name="Celia Doñoro Arenilla" userId="5aeea512-860a-4252-a1ad-6ffd886bd921" providerId="ADAL" clId="{BB7ACC2F-53FF-445A-8E65-EFBA394BA93F}" dt="2021-11-15T12:37:04.398" v="2713" actId="1036"/>
          <ac:cxnSpMkLst>
            <pc:docMk/>
            <pc:sldMk cId="3213063462" sldId="260"/>
            <ac:cxnSpMk id="36" creationId="{1A4206D2-D56E-4724-B6A2-98E44872CDBA}"/>
          </ac:cxnSpMkLst>
        </pc:cxnChg>
        <pc:cxnChg chg="mod">
          <ac:chgData name="Celia Doñoro Arenilla" userId="5aeea512-860a-4252-a1ad-6ffd886bd921" providerId="ADAL" clId="{BB7ACC2F-53FF-445A-8E65-EFBA394BA93F}" dt="2021-11-15T12:37:04.398" v="2713" actId="1036"/>
          <ac:cxnSpMkLst>
            <pc:docMk/>
            <pc:sldMk cId="3213063462" sldId="260"/>
            <ac:cxnSpMk id="40" creationId="{4FC8FBFD-DEF1-4036-ABA9-A485DE5849A6}"/>
          </ac:cxnSpMkLst>
        </pc:cxnChg>
        <pc:cxnChg chg="mod">
          <ac:chgData name="Celia Doñoro Arenilla" userId="5aeea512-860a-4252-a1ad-6ffd886bd921" providerId="ADAL" clId="{BB7ACC2F-53FF-445A-8E65-EFBA394BA93F}" dt="2021-11-15T12:37:04.398" v="2713" actId="1036"/>
          <ac:cxnSpMkLst>
            <pc:docMk/>
            <pc:sldMk cId="3213063462" sldId="260"/>
            <ac:cxnSpMk id="44" creationId="{E3CB4294-1825-41CC-9047-14ABD7C25B74}"/>
          </ac:cxnSpMkLst>
        </pc:cxnChg>
      </pc:sldChg>
      <pc:sldChg chg="addSp delSp modSp add mod">
        <pc:chgData name="Celia Doñoro Arenilla" userId="5aeea512-860a-4252-a1ad-6ffd886bd921" providerId="ADAL" clId="{BB7ACC2F-53FF-445A-8E65-EFBA394BA93F}" dt="2021-12-22T12:28:53.578" v="4081" actId="27309"/>
        <pc:sldMkLst>
          <pc:docMk/>
          <pc:sldMk cId="3207844561" sldId="261"/>
        </pc:sldMkLst>
        <pc:spChg chg="mod">
          <ac:chgData name="Celia Doñoro Arenilla" userId="5aeea512-860a-4252-a1ad-6ffd886bd921" providerId="ADAL" clId="{BB7ACC2F-53FF-445A-8E65-EFBA394BA93F}" dt="2021-12-03T12:40:34.834" v="4076" actId="14100"/>
          <ac:spMkLst>
            <pc:docMk/>
            <pc:sldMk cId="3207844561" sldId="261"/>
            <ac:spMk id="13" creationId="{40DB1373-D8DA-4040-B984-831430A5371D}"/>
          </ac:spMkLst>
        </pc:spChg>
        <pc:spChg chg="del">
          <ac:chgData name="Celia Doñoro Arenilla" userId="5aeea512-860a-4252-a1ad-6ffd886bd921" providerId="ADAL" clId="{BB7ACC2F-53FF-445A-8E65-EFBA394BA93F}" dt="2021-11-15T13:13:35.005" v="3121" actId="478"/>
          <ac:spMkLst>
            <pc:docMk/>
            <pc:sldMk cId="3207844561" sldId="261"/>
            <ac:spMk id="16" creationId="{91E4ACD1-C098-490F-AF16-B4C5F76BC920}"/>
          </ac:spMkLst>
        </pc:spChg>
        <pc:spChg chg="del">
          <ac:chgData name="Celia Doñoro Arenilla" userId="5aeea512-860a-4252-a1ad-6ffd886bd921" providerId="ADAL" clId="{BB7ACC2F-53FF-445A-8E65-EFBA394BA93F}" dt="2021-11-15T13:13:35.005" v="3121" actId="478"/>
          <ac:spMkLst>
            <pc:docMk/>
            <pc:sldMk cId="3207844561" sldId="261"/>
            <ac:spMk id="17" creationId="{82FE3F5E-E9DD-42D6-8086-26812155F297}"/>
          </ac:spMkLst>
        </pc:spChg>
        <pc:spChg chg="add mod">
          <ac:chgData name="Celia Doñoro Arenilla" userId="5aeea512-860a-4252-a1ad-6ffd886bd921" providerId="ADAL" clId="{BB7ACC2F-53FF-445A-8E65-EFBA394BA93F}" dt="2021-11-17T11:54:00.653" v="3878" actId="1036"/>
          <ac:spMkLst>
            <pc:docMk/>
            <pc:sldMk cId="3207844561" sldId="261"/>
            <ac:spMk id="23" creationId="{F1C6110D-298F-4401-9ED8-A5336CB9EED3}"/>
          </ac:spMkLst>
        </pc:spChg>
        <pc:spChg chg="mod">
          <ac:chgData name="Celia Doñoro Arenilla" userId="5aeea512-860a-4252-a1ad-6ffd886bd921" providerId="ADAL" clId="{BB7ACC2F-53FF-445A-8E65-EFBA394BA93F}" dt="2021-11-15T13:22:15.592" v="3840" actId="1076"/>
          <ac:spMkLst>
            <pc:docMk/>
            <pc:sldMk cId="3207844561" sldId="261"/>
            <ac:spMk id="24" creationId="{40BADFF0-3BF6-47C5-B949-05EBD525C322}"/>
          </ac:spMkLst>
        </pc:spChg>
        <pc:spChg chg="add mod">
          <ac:chgData name="Celia Doñoro Arenilla" userId="5aeea512-860a-4252-a1ad-6ffd886bd921" providerId="ADAL" clId="{BB7ACC2F-53FF-445A-8E65-EFBA394BA93F}" dt="2021-12-03T12:41:44.899" v="4080" actId="20577"/>
          <ac:spMkLst>
            <pc:docMk/>
            <pc:sldMk cId="3207844561" sldId="261"/>
            <ac:spMk id="25" creationId="{EDF2B4D9-1670-40C9-B636-9736A8DD9284}"/>
          </ac:spMkLst>
        </pc:spChg>
        <pc:spChg chg="add mod">
          <ac:chgData name="Celia Doñoro Arenilla" userId="5aeea512-860a-4252-a1ad-6ffd886bd921" providerId="ADAL" clId="{BB7ACC2F-53FF-445A-8E65-EFBA394BA93F}" dt="2021-11-17T11:54:00.653" v="3878" actId="1036"/>
          <ac:spMkLst>
            <pc:docMk/>
            <pc:sldMk cId="3207844561" sldId="261"/>
            <ac:spMk id="26" creationId="{F422BF7A-CE54-4799-8D6E-B9EC83C49484}"/>
          </ac:spMkLst>
        </pc:spChg>
        <pc:spChg chg="add mod">
          <ac:chgData name="Celia Doñoro Arenilla" userId="5aeea512-860a-4252-a1ad-6ffd886bd921" providerId="ADAL" clId="{BB7ACC2F-53FF-445A-8E65-EFBA394BA93F}" dt="2021-11-17T11:53:54.051" v="3871" actId="1036"/>
          <ac:spMkLst>
            <pc:docMk/>
            <pc:sldMk cId="3207844561" sldId="261"/>
            <ac:spMk id="27" creationId="{D581A1E5-BED2-46DF-8727-29ADEFAA105A}"/>
          </ac:spMkLst>
        </pc:spChg>
        <pc:spChg chg="mod">
          <ac:chgData name="Celia Doñoro Arenilla" userId="5aeea512-860a-4252-a1ad-6ffd886bd921" providerId="ADAL" clId="{BB7ACC2F-53FF-445A-8E65-EFBA394BA93F}" dt="2021-11-15T13:15:12.847" v="3256" actId="1076"/>
          <ac:spMkLst>
            <pc:docMk/>
            <pc:sldMk cId="3207844561" sldId="261"/>
            <ac:spMk id="28" creationId="{790F0211-A7AA-49E8-93AD-4925D512132F}"/>
          </ac:spMkLst>
        </pc:spChg>
        <pc:spChg chg="add del mod">
          <ac:chgData name="Celia Doñoro Arenilla" userId="5aeea512-860a-4252-a1ad-6ffd886bd921" providerId="ADAL" clId="{BB7ACC2F-53FF-445A-8E65-EFBA394BA93F}" dt="2021-11-15T13:18:39.198" v="3621"/>
          <ac:spMkLst>
            <pc:docMk/>
            <pc:sldMk cId="3207844561" sldId="261"/>
            <ac:spMk id="31" creationId="{BB18AA30-89B8-4A80-A18D-20384C4FA54A}"/>
          </ac:spMkLst>
        </pc:spChg>
        <pc:spChg chg="add mod">
          <ac:chgData name="Celia Doñoro Arenilla" userId="5aeea512-860a-4252-a1ad-6ffd886bd921" providerId="ADAL" clId="{BB7ACC2F-53FF-445A-8E65-EFBA394BA93F}" dt="2021-11-17T11:53:54.051" v="3871" actId="1036"/>
          <ac:spMkLst>
            <pc:docMk/>
            <pc:sldMk cId="3207844561" sldId="261"/>
            <ac:spMk id="32" creationId="{959B24BD-F4A2-40E0-91B1-53400755E50A}"/>
          </ac:spMkLst>
        </pc:spChg>
        <pc:spChg chg="add del mod">
          <ac:chgData name="Celia Doñoro Arenilla" userId="5aeea512-860a-4252-a1ad-6ffd886bd921" providerId="ADAL" clId="{BB7ACC2F-53FF-445A-8E65-EFBA394BA93F}" dt="2021-11-15T13:19:28.843" v="3635"/>
          <ac:spMkLst>
            <pc:docMk/>
            <pc:sldMk cId="3207844561" sldId="261"/>
            <ac:spMk id="33" creationId="{F9CD12C7-0F88-4DBC-8E2F-6A6A35172D9F}"/>
          </ac:spMkLst>
        </pc:spChg>
        <pc:spChg chg="del mod">
          <ac:chgData name="Celia Doñoro Arenilla" userId="5aeea512-860a-4252-a1ad-6ffd886bd921" providerId="ADAL" clId="{BB7ACC2F-53FF-445A-8E65-EFBA394BA93F}" dt="2021-11-15T13:14:14.068" v="3141" actId="478"/>
          <ac:spMkLst>
            <pc:docMk/>
            <pc:sldMk cId="3207844561" sldId="261"/>
            <ac:spMk id="37" creationId="{E6E7D671-8342-4388-9599-52F4D1CB0D57}"/>
          </ac:spMkLst>
        </pc:spChg>
        <pc:spChg chg="mod">
          <ac:chgData name="Celia Doñoro Arenilla" userId="5aeea512-860a-4252-a1ad-6ffd886bd921" providerId="ADAL" clId="{BB7ACC2F-53FF-445A-8E65-EFBA394BA93F}" dt="2021-12-03T12:40:38.603" v="4077" actId="14100"/>
          <ac:spMkLst>
            <pc:docMk/>
            <pc:sldMk cId="3207844561" sldId="261"/>
            <ac:spMk id="38" creationId="{F237757E-4594-439B-8315-A4DADDD1E252}"/>
          </ac:spMkLst>
        </pc:spChg>
        <pc:spChg chg="add mod">
          <ac:chgData name="Celia Doñoro Arenilla" userId="5aeea512-860a-4252-a1ad-6ffd886bd921" providerId="ADAL" clId="{BB7ACC2F-53FF-445A-8E65-EFBA394BA93F}" dt="2021-11-17T12:05:04.371" v="4017" actId="20577"/>
          <ac:spMkLst>
            <pc:docMk/>
            <pc:sldMk cId="3207844561" sldId="261"/>
            <ac:spMk id="39" creationId="{39CA314C-A4D0-45E7-885D-A6565E5734F0}"/>
          </ac:spMkLst>
        </pc:spChg>
        <pc:graphicFrameChg chg="add modGraphic">
          <ac:chgData name="Celia Doñoro Arenilla" userId="5aeea512-860a-4252-a1ad-6ffd886bd921" providerId="ADAL" clId="{BB7ACC2F-53FF-445A-8E65-EFBA394BA93F}" dt="2021-12-22T12:28:53.578" v="4081" actId="27309"/>
          <ac:graphicFrameMkLst>
            <pc:docMk/>
            <pc:sldMk cId="3207844561" sldId="261"/>
            <ac:graphicFrameMk id="4" creationId="{016A71B3-00D5-460F-A93D-44A358449E1C}"/>
          </ac:graphicFrameMkLst>
        </pc:graphicFrameChg>
        <pc:picChg chg="del">
          <ac:chgData name="Celia Doñoro Arenilla" userId="5aeea512-860a-4252-a1ad-6ffd886bd921" providerId="ADAL" clId="{BB7ACC2F-53FF-445A-8E65-EFBA394BA93F}" dt="2021-11-15T12:53:32.336" v="3111" actId="478"/>
          <ac:picMkLst>
            <pc:docMk/>
            <pc:sldMk cId="3207844561" sldId="261"/>
            <ac:picMk id="3" creationId="{89641733-0AF8-4F7B-BDE0-B8473DD05840}"/>
          </ac:picMkLst>
        </pc:picChg>
        <pc:picChg chg="add mod">
          <ac:chgData name="Celia Doñoro Arenilla" userId="5aeea512-860a-4252-a1ad-6ffd886bd921" providerId="ADAL" clId="{BB7ACC2F-53FF-445A-8E65-EFBA394BA93F}" dt="2021-11-17T11:59:25.551" v="3997" actId="1076"/>
          <ac:picMkLst>
            <pc:docMk/>
            <pc:sldMk cId="3207844561" sldId="261"/>
            <ac:picMk id="3" creationId="{BDC49615-DDB1-487E-AEF6-5A085E134A48}"/>
          </ac:picMkLst>
        </pc:picChg>
        <pc:picChg chg="add del mod">
          <ac:chgData name="Celia Doñoro Arenilla" userId="5aeea512-860a-4252-a1ad-6ffd886bd921" providerId="ADAL" clId="{BB7ACC2F-53FF-445A-8E65-EFBA394BA93F}" dt="2021-11-17T12:02:30.457" v="4000" actId="478"/>
          <ac:picMkLst>
            <pc:docMk/>
            <pc:sldMk cId="3207844561" sldId="261"/>
            <ac:picMk id="4" creationId="{B46C0C09-74E5-45CC-8B7E-9B9112B8D25E}"/>
          </ac:picMkLst>
        </pc:picChg>
        <pc:picChg chg="add mod">
          <ac:chgData name="Celia Doñoro Arenilla" userId="5aeea512-860a-4252-a1ad-6ffd886bd921" providerId="ADAL" clId="{BB7ACC2F-53FF-445A-8E65-EFBA394BA93F}" dt="2021-12-03T12:40:48.195" v="4078" actId="1076"/>
          <ac:picMkLst>
            <pc:docMk/>
            <pc:sldMk cId="3207844561" sldId="261"/>
            <ac:picMk id="10" creationId="{0B9FDA23-96EC-4C88-B80F-1BC0DABE0648}"/>
          </ac:picMkLst>
        </pc:picChg>
        <pc:picChg chg="add mod">
          <ac:chgData name="Celia Doñoro Arenilla" userId="5aeea512-860a-4252-a1ad-6ffd886bd921" providerId="ADAL" clId="{BB7ACC2F-53FF-445A-8E65-EFBA394BA93F}" dt="2021-12-03T12:40:50.338" v="4079" actId="1076"/>
          <ac:picMkLst>
            <pc:docMk/>
            <pc:sldMk cId="3207844561" sldId="261"/>
            <ac:picMk id="12" creationId="{B360B713-250D-4345-B27E-A656651F6ADC}"/>
          </ac:picMkLst>
        </pc:picChg>
        <pc:picChg chg="mod">
          <ac:chgData name="Celia Doñoro Arenilla" userId="5aeea512-860a-4252-a1ad-6ffd886bd921" providerId="ADAL" clId="{BB7ACC2F-53FF-445A-8E65-EFBA394BA93F}" dt="2021-11-17T11:59:30.423" v="3999" actId="1076"/>
          <ac:picMkLst>
            <pc:docMk/>
            <pc:sldMk cId="3207844561" sldId="261"/>
            <ac:picMk id="29" creationId="{BFACBC3A-0E3F-41B0-A427-0576D6C7868F}"/>
          </ac:picMkLst>
        </pc:picChg>
        <pc:picChg chg="mod">
          <ac:chgData name="Celia Doñoro Arenilla" userId="5aeea512-860a-4252-a1ad-6ffd886bd921" providerId="ADAL" clId="{BB7ACC2F-53FF-445A-8E65-EFBA394BA93F}" dt="2021-11-17T11:59:27.566" v="3998" actId="1076"/>
          <ac:picMkLst>
            <pc:docMk/>
            <pc:sldMk cId="3207844561" sldId="261"/>
            <ac:picMk id="34" creationId="{6D8083C2-62D9-4054-B531-5E60F37DF066}"/>
          </ac:picMkLst>
        </pc:picChg>
        <pc:picChg chg="del">
          <ac:chgData name="Celia Doñoro Arenilla" userId="5aeea512-860a-4252-a1ad-6ffd886bd921" providerId="ADAL" clId="{BB7ACC2F-53FF-445A-8E65-EFBA394BA93F}" dt="2021-11-15T13:13:35.005" v="3121" actId="478"/>
          <ac:picMkLst>
            <pc:docMk/>
            <pc:sldMk cId="3207844561" sldId="261"/>
            <ac:picMk id="35" creationId="{EF3F7C5B-3838-4250-BF7E-3FD088AD4A63}"/>
          </ac:picMkLst>
        </pc:picChg>
        <pc:picChg chg="del mod">
          <ac:chgData name="Celia Doñoro Arenilla" userId="5aeea512-860a-4252-a1ad-6ffd886bd921" providerId="ADAL" clId="{BB7ACC2F-53FF-445A-8E65-EFBA394BA93F}" dt="2021-11-17T12:04:05.844" v="4004" actId="478"/>
          <ac:picMkLst>
            <pc:docMk/>
            <pc:sldMk cId="3207844561" sldId="261"/>
            <ac:picMk id="43" creationId="{E16A0F34-2BAD-4BBF-8CF1-963B0D4C41F6}"/>
          </ac:picMkLst>
        </pc:picChg>
        <pc:cxnChg chg="add mod">
          <ac:chgData name="Celia Doñoro Arenilla" userId="5aeea512-860a-4252-a1ad-6ffd886bd921" providerId="ADAL" clId="{BB7ACC2F-53FF-445A-8E65-EFBA394BA93F}" dt="2021-11-17T12:04:36.937" v="4014" actId="14100"/>
          <ac:cxnSpMkLst>
            <pc:docMk/>
            <pc:sldMk cId="3207844561" sldId="261"/>
            <ac:cxnSpMk id="21" creationId="{05D56F11-E1E9-4F29-B48E-C07E76C2001F}"/>
          </ac:cxnSpMkLst>
        </pc:cxnChg>
        <pc:cxnChg chg="del">
          <ac:chgData name="Celia Doñoro Arenilla" userId="5aeea512-860a-4252-a1ad-6ffd886bd921" providerId="ADAL" clId="{BB7ACC2F-53FF-445A-8E65-EFBA394BA93F}" dt="2021-11-15T13:13:35.005" v="3121" actId="478"/>
          <ac:cxnSpMkLst>
            <pc:docMk/>
            <pc:sldMk cId="3207844561" sldId="261"/>
            <ac:cxnSpMk id="30" creationId="{7A79A47A-AADD-4426-BC37-1BFD913497EC}"/>
          </ac:cxnSpMkLst>
        </pc:cxnChg>
        <pc:cxnChg chg="mod">
          <ac:chgData name="Celia Doñoro Arenilla" userId="5aeea512-860a-4252-a1ad-6ffd886bd921" providerId="ADAL" clId="{BB7ACC2F-53FF-445A-8E65-EFBA394BA93F}" dt="2021-11-17T12:04:17.976" v="4009" actId="14100"/>
          <ac:cxnSpMkLst>
            <pc:docMk/>
            <pc:sldMk cId="3207844561" sldId="261"/>
            <ac:cxnSpMk id="36" creationId="{1A4206D2-D56E-4724-B6A2-98E44872CDBA}"/>
          </ac:cxnSpMkLst>
        </pc:cxnChg>
        <pc:cxnChg chg="mod">
          <ac:chgData name="Celia Doñoro Arenilla" userId="5aeea512-860a-4252-a1ad-6ffd886bd921" providerId="ADAL" clId="{BB7ACC2F-53FF-445A-8E65-EFBA394BA93F}" dt="2021-11-15T13:20:45.720" v="3811" actId="1076"/>
          <ac:cxnSpMkLst>
            <pc:docMk/>
            <pc:sldMk cId="3207844561" sldId="261"/>
            <ac:cxnSpMk id="40" creationId="{4FC8FBFD-DEF1-4036-ABA9-A485DE5849A6}"/>
          </ac:cxnSpMkLst>
        </pc:cxnChg>
        <pc:cxnChg chg="mod">
          <ac:chgData name="Celia Doñoro Arenilla" userId="5aeea512-860a-4252-a1ad-6ffd886bd921" providerId="ADAL" clId="{BB7ACC2F-53FF-445A-8E65-EFBA394BA93F}" dt="2021-11-17T11:59:09.119" v="3993" actId="14100"/>
          <ac:cxnSpMkLst>
            <pc:docMk/>
            <pc:sldMk cId="3207844561" sldId="261"/>
            <ac:cxnSpMk id="44" creationId="{E3CB4294-1825-41CC-9047-14ABD7C25B7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67729-3BAC-4302-8E43-B6F5828B4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69E09F-7A55-4030-B802-C38B6C79B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AAE918-A952-4414-B474-B81BAD33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3E8B4-D1B6-4D63-BF0C-889D0E4C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04A17-CEC4-42F8-B555-758177CB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71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298E2-D55B-4779-9277-810BD2719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671EC5-7802-4BFF-B089-AEB08D8F9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471CF2-F296-4D00-B2E3-27C6AB81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DDC08-9DE4-4FDB-B258-0950B5CE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1BCDE8-A4E3-4C7C-B172-08E58DF1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81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FA621D-BAA4-4F4C-BBDE-1B0994AA1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09B08C-3DF9-4505-84CB-794E18817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AB1C18-4035-4884-9D51-4F1E2D67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831D3A-6B3E-42DD-916D-D66D5209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458914-172D-471E-92CD-B35AAA1A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510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ág. Interior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QS-Corp-PPT-Corpo-pg6-Jul21.png" descr="QS-Corp-PPT-Corpo-pg6-Jul21.png">
            <a:extLst>
              <a:ext uri="{FF2B5EF4-FFF2-40B4-BE49-F238E27FC236}">
                <a16:creationId xmlns:a16="http://schemas.microsoft.com/office/drawing/2014/main" id="{3A526A98-F363-824B-84D8-79BA94FA8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794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ED56ECA6-EAA2-0F4E-ACFD-5A2AAD54B7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995"/>
            <a:ext cx="12192794" cy="773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>
            <a:extLst>
              <a:ext uri="{FF2B5EF4-FFF2-40B4-BE49-F238E27FC236}">
                <a16:creationId xmlns:a16="http://schemas.microsoft.com/office/drawing/2014/main" id="{4E104639-0321-4F4E-8ED3-2F2A3946DD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848" y="361068"/>
            <a:ext cx="1536248" cy="3174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583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8705A-7170-4869-8032-EB64B96E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D5A041-1707-499C-9F59-07895685D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C418CF-902E-4289-8B35-FF4F81D2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DF1B01-0FD6-46C4-ABDD-66E60D86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CB5D80-B1A0-4108-B21E-C3110C8D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02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0CC4E-C73C-41F8-BBAB-030DFC9A8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51FCEC-14B2-4DC4-BE17-8B073662A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12595F-03FF-4D6A-A28B-161C110D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1908D6-85AD-47B4-884F-C2A76F39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64AD3F-5C7A-4A4A-A805-60C66685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433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083AC-01C2-4551-B136-F754CC2AD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6C0E3B-FBB4-402D-9DA8-41608D215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10063A-03D3-4313-AA1D-398CED2FE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69150C-DECF-4359-B5FA-073965BF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8678F6-4343-4359-A79E-45683262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8A1E2A-B7D8-4554-BF0C-095A630F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51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B0FFD-ADEB-44EB-9F01-05C106B4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9BF0D7-1F4C-430A-BED6-449C8E4B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813942-7833-4A62-A464-A1776AC42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9986F6-4540-4771-878B-52E245665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0C506A-38E7-479D-A64C-8D6CF9514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55D619-7A63-4980-A51A-0062389A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ABE755-F7C3-43F6-BD0B-995CC885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0587FD-E142-4D70-BAFE-38124A64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27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7A16A-08C9-46AE-936D-2BC12982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8A2EEC-B10C-4CEE-AE63-7A038639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94C317-63F0-47EF-9E17-2ADB100D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8E6D0F-9D11-4DC1-B78D-E384BEBD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39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DFF0FA-96C1-4E57-BC29-45B58983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C84843-A65D-4DF6-8F27-C468112E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4D529D-1B0F-4BAA-888E-3761260D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43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3F05E-9943-4323-B8FF-3888F3A81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53B218-498D-41ED-BC43-F69A547A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A8562C-F8B3-48F4-817D-5F860DBEA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6223ED-494B-4F31-8462-1155C7AB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CBA1EE-24BF-4288-95A6-A96EAAFD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31810C-1865-49CA-92D4-6B8E8F20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76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E381B-8CDA-4809-B171-EBF6050C0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995AA1-7F8E-45DA-80FD-1ACB6E626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977908-F427-40F3-B589-E5305A66D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AC3AAF-8C87-4168-B158-46573ABF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D85EB4-34F9-4C49-B305-EB5A497A0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198630-25B4-424B-857E-2CD28891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7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9B70AE-B374-4290-B7D5-EDBB938C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6FD764-F314-48A0-A9C1-6037F26E5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64603B-CC9B-45AC-ABF6-892BDB480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94766-BF54-48CF-8D77-5ACF372ABD7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63C2BB-B2EE-4043-A47F-4F95FDB8C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378DCF-813B-49F5-8FB9-CE30B4917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0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ítulo 1">
            <a:extLst>
              <a:ext uri="{FF2B5EF4-FFF2-40B4-BE49-F238E27FC236}">
                <a16:creationId xmlns:a16="http://schemas.microsoft.com/office/drawing/2014/main" id="{14EB3566-03D6-9D40-A41C-F4A576EDDD8C}"/>
              </a:ext>
            </a:extLst>
          </p:cNvPr>
          <p:cNvSpPr txBox="1">
            <a:spLocks/>
          </p:cNvSpPr>
          <p:nvPr/>
        </p:nvSpPr>
        <p:spPr>
          <a:xfrm>
            <a:off x="492102" y="916685"/>
            <a:ext cx="3691969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Circuito Médico Banco de Sangre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6E6D07B0-CA53-A548-8F82-21698D0BA8FC}"/>
              </a:ext>
            </a:extLst>
          </p:cNvPr>
          <p:cNvCxnSpPr>
            <a:cxnSpLocks/>
          </p:cNvCxnSpPr>
          <p:nvPr/>
        </p:nvCxnSpPr>
        <p:spPr>
          <a:xfrm flipV="1">
            <a:off x="373845" y="953629"/>
            <a:ext cx="0" cy="441062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Allí donde nos necesitan">
            <a:extLst>
              <a:ext uri="{FF2B5EF4-FFF2-40B4-BE49-F238E27FC236}">
                <a16:creationId xmlns:a16="http://schemas.microsoft.com/office/drawing/2014/main" id="{40A823C6-B5F5-934E-85E7-5A83575EDC91}"/>
              </a:ext>
            </a:extLst>
          </p:cNvPr>
          <p:cNvSpPr txBox="1"/>
          <p:nvPr/>
        </p:nvSpPr>
        <p:spPr>
          <a:xfrm>
            <a:off x="10270704" y="699491"/>
            <a:ext cx="589905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1500" b="0">
                <a:solidFill>
                  <a:srgbClr val="00BEB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>
              <a:lnSpc>
                <a:spcPts val="800"/>
              </a:lnSpc>
            </a:pPr>
            <a:r>
              <a:rPr lang="es-ES" sz="750" dirty="0"/>
              <a:t>FACULTATIVO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EE473EBD-8F95-1C42-A5EF-5492BDA9E27B}"/>
              </a:ext>
            </a:extLst>
          </p:cNvPr>
          <p:cNvSpPr/>
          <p:nvPr/>
        </p:nvSpPr>
        <p:spPr>
          <a:xfrm>
            <a:off x="10347103" y="230808"/>
            <a:ext cx="437099" cy="437099"/>
          </a:xfrm>
          <a:prstGeom prst="ellipse">
            <a:avLst/>
          </a:prstGeom>
          <a:solidFill>
            <a:srgbClr val="00BEB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171DE3F1-C53A-F841-94D3-FBADE4EF7398}"/>
              </a:ext>
            </a:extLst>
          </p:cNvPr>
          <p:cNvSpPr/>
          <p:nvPr/>
        </p:nvSpPr>
        <p:spPr>
          <a:xfrm>
            <a:off x="11122947" y="230808"/>
            <a:ext cx="437099" cy="43709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A22E005-B52C-5842-91FF-F644648319E7}"/>
              </a:ext>
            </a:extLst>
          </p:cNvPr>
          <p:cNvSpPr/>
          <p:nvPr/>
        </p:nvSpPr>
        <p:spPr>
          <a:xfrm>
            <a:off x="8997815" y="369912"/>
            <a:ext cx="43709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"/>
              </a:spcBef>
            </a:pPr>
            <a:r>
              <a:rPr lang="es-ES" sz="85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ICONO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108195C4-8BEE-5C45-9A12-31B1071105A5}"/>
              </a:ext>
            </a:extLst>
          </p:cNvPr>
          <p:cNvSpPr/>
          <p:nvPr/>
        </p:nvSpPr>
        <p:spPr>
          <a:xfrm>
            <a:off x="10056148" y="369912"/>
            <a:ext cx="43709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"/>
              </a:spcBef>
            </a:pPr>
            <a:r>
              <a:rPr lang="es-ES" sz="85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ICONO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31F75C2C-2AF7-364B-ACFC-1672DF8E0564}"/>
              </a:ext>
            </a:extLst>
          </p:cNvPr>
          <p:cNvSpPr/>
          <p:nvPr/>
        </p:nvSpPr>
        <p:spPr>
          <a:xfrm>
            <a:off x="11114481" y="369912"/>
            <a:ext cx="437099" cy="223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"/>
              </a:spcBef>
            </a:pPr>
            <a:endParaRPr lang="es-ES" sz="85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2604FEA4-26A7-CA7D-F80A-61D3B3DE9CF4}"/>
              </a:ext>
            </a:extLst>
          </p:cNvPr>
          <p:cNvSpPr/>
          <p:nvPr/>
        </p:nvSpPr>
        <p:spPr>
          <a:xfrm flipV="1">
            <a:off x="758930" y="1868635"/>
            <a:ext cx="6626608" cy="770973"/>
          </a:xfrm>
          <a:prstGeom prst="roundRect">
            <a:avLst/>
          </a:prstGeom>
          <a:noFill/>
          <a:ln>
            <a:solidFill>
              <a:srgbClr val="00B2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B5787FA5-4364-A0B1-3E71-5D4E8B8D7BF2}"/>
              </a:ext>
            </a:extLst>
          </p:cNvPr>
          <p:cNvSpPr/>
          <p:nvPr/>
        </p:nvSpPr>
        <p:spPr>
          <a:xfrm>
            <a:off x="592366" y="1628911"/>
            <a:ext cx="345223" cy="370306"/>
          </a:xfrm>
          <a:prstGeom prst="ellipse">
            <a:avLst/>
          </a:prstGeom>
          <a:solidFill>
            <a:srgbClr val="E03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CAC54A-6E42-03BA-50CC-EC5E1F455DD4}"/>
              </a:ext>
            </a:extLst>
          </p:cNvPr>
          <p:cNvSpPr txBox="1"/>
          <p:nvPr/>
        </p:nvSpPr>
        <p:spPr>
          <a:xfrm>
            <a:off x="928471" y="1868638"/>
            <a:ext cx="6457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03E52"/>
              </a:buClr>
            </a:pPr>
            <a:r>
              <a:rPr lang="es-ES" dirty="0">
                <a:solidFill>
                  <a:srgbClr val="4B4F54"/>
                </a:solidFill>
                <a:latin typeface="+mj-lt"/>
              </a:rPr>
              <a:t>Acceder a “peticiones” y solicitar el Hemocomponente (hematíes, plasma, plaquetas y/o autodonación). </a:t>
            </a:r>
            <a:endParaRPr lang="es-ES" b="1" dirty="0">
              <a:solidFill>
                <a:srgbClr val="4B4F54"/>
              </a:solidFill>
              <a:latin typeface="+mj-lt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AA37BB3-F013-C432-ACD4-4BC543ECA3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013" y="926017"/>
            <a:ext cx="3445315" cy="1776093"/>
          </a:xfrm>
          <a:prstGeom prst="rect">
            <a:avLst/>
          </a:prstGeom>
          <a:solidFill>
            <a:schemeClr val="bg1"/>
          </a:solidFill>
          <a:ln>
            <a:solidFill>
              <a:srgbClr val="00B2A9"/>
            </a:solidFill>
          </a:ln>
        </p:spPr>
      </p:pic>
      <p:pic>
        <p:nvPicPr>
          <p:cNvPr id="6" name="Imagen 5" descr="Texto, Carta&#10;&#10;Descripción generada automáticamente">
            <a:extLst>
              <a:ext uri="{FF2B5EF4-FFF2-40B4-BE49-F238E27FC236}">
                <a16:creationId xmlns:a16="http://schemas.microsoft.com/office/drawing/2014/main" id="{5AF48FB5-F67D-4DFA-C119-B62B7AE59AC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8135910" y="2985673"/>
            <a:ext cx="2099945" cy="3040936"/>
          </a:xfrm>
          <a:prstGeom prst="rect">
            <a:avLst/>
          </a:prstGeom>
          <a:solidFill>
            <a:schemeClr val="bg1"/>
          </a:solidFill>
          <a:ln>
            <a:solidFill>
              <a:srgbClr val="00B2A9"/>
            </a:solidFill>
          </a:ln>
        </p:spPr>
      </p:pic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5435E4A2-F155-DBEB-D831-E50ACFDB8989}"/>
              </a:ext>
            </a:extLst>
          </p:cNvPr>
          <p:cNvCxnSpPr>
            <a:cxnSpLocks/>
          </p:cNvCxnSpPr>
          <p:nvPr/>
        </p:nvCxnSpPr>
        <p:spPr>
          <a:xfrm>
            <a:off x="7377852" y="3873554"/>
            <a:ext cx="598423" cy="0"/>
          </a:xfrm>
          <a:prstGeom prst="straightConnector1">
            <a:avLst/>
          </a:prstGeom>
          <a:ln>
            <a:solidFill>
              <a:srgbClr val="00B2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4F0168F-460C-BC20-E7FE-F94163E6F26B}"/>
              </a:ext>
            </a:extLst>
          </p:cNvPr>
          <p:cNvCxnSpPr>
            <a:cxnSpLocks/>
          </p:cNvCxnSpPr>
          <p:nvPr/>
        </p:nvCxnSpPr>
        <p:spPr>
          <a:xfrm>
            <a:off x="7385538" y="2253501"/>
            <a:ext cx="598423" cy="0"/>
          </a:xfrm>
          <a:prstGeom prst="straightConnector1">
            <a:avLst/>
          </a:prstGeom>
          <a:ln>
            <a:solidFill>
              <a:srgbClr val="00B2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A0AE0603-DBC4-2583-CD17-A4F815DD035A}"/>
              </a:ext>
            </a:extLst>
          </p:cNvPr>
          <p:cNvSpPr/>
          <p:nvPr/>
        </p:nvSpPr>
        <p:spPr>
          <a:xfrm flipV="1">
            <a:off x="735839" y="3043920"/>
            <a:ext cx="6626608" cy="1537369"/>
          </a:xfrm>
          <a:prstGeom prst="roundRect">
            <a:avLst/>
          </a:prstGeom>
          <a:noFill/>
          <a:ln>
            <a:solidFill>
              <a:srgbClr val="00B2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7F7E15DF-CA88-6082-84BB-9339393C583F}"/>
              </a:ext>
            </a:extLst>
          </p:cNvPr>
          <p:cNvSpPr/>
          <p:nvPr/>
        </p:nvSpPr>
        <p:spPr>
          <a:xfrm>
            <a:off x="583248" y="2978877"/>
            <a:ext cx="345223" cy="370306"/>
          </a:xfrm>
          <a:prstGeom prst="ellipse">
            <a:avLst/>
          </a:prstGeom>
          <a:solidFill>
            <a:srgbClr val="E03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12C4CA4-FBAD-E2FD-5232-C549FAF7C1BB}"/>
              </a:ext>
            </a:extLst>
          </p:cNvPr>
          <p:cNvSpPr txBox="1"/>
          <p:nvPr/>
        </p:nvSpPr>
        <p:spPr>
          <a:xfrm>
            <a:off x="817831" y="4884302"/>
            <a:ext cx="6544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03E52"/>
              </a:buClr>
            </a:pPr>
            <a:r>
              <a:rPr lang="es-ES" dirty="0">
                <a:solidFill>
                  <a:srgbClr val="4B4F54"/>
                </a:solidFill>
              </a:rPr>
              <a:t> </a:t>
            </a:r>
            <a:r>
              <a:rPr lang="es-ES" b="1" dirty="0">
                <a:solidFill>
                  <a:srgbClr val="E03E52"/>
                </a:solidFill>
                <a:latin typeface="+mj-lt"/>
              </a:rPr>
              <a:t>Sólo si se requiere transfundir la reserva</a:t>
            </a:r>
            <a:r>
              <a:rPr lang="es-ES" dirty="0">
                <a:solidFill>
                  <a:srgbClr val="E03E52"/>
                </a:solidFill>
                <a:latin typeface="+mj-lt"/>
              </a:rPr>
              <a:t>:</a:t>
            </a:r>
          </a:p>
          <a:p>
            <a:pPr marL="800100" lvl="1" indent="-342900">
              <a:buClr>
                <a:srgbClr val="E03E52"/>
              </a:buClr>
              <a:buAutoNum type="arabicPeriod"/>
            </a:pPr>
            <a:r>
              <a:rPr lang="es-ES" dirty="0">
                <a:solidFill>
                  <a:srgbClr val="4B4F54"/>
                </a:solidFill>
                <a:latin typeface="+mj-lt"/>
              </a:rPr>
              <a:t>Acceder a prescripciones y localizar la orden de administración (ej. Administrar hematíes).</a:t>
            </a:r>
          </a:p>
          <a:p>
            <a:pPr marL="800100" lvl="1" indent="-342900">
              <a:buClr>
                <a:srgbClr val="E03E52"/>
              </a:buClr>
              <a:buAutoNum type="arabicPeriod"/>
            </a:pPr>
            <a:r>
              <a:rPr lang="es-ES" dirty="0">
                <a:solidFill>
                  <a:srgbClr val="4B4F54"/>
                </a:solidFill>
                <a:latin typeface="+mj-lt"/>
              </a:rPr>
              <a:t>Realizar tantas prescripciones como bolsas a transfundir.</a:t>
            </a:r>
          </a:p>
          <a:p>
            <a:pPr marL="800100" lvl="1" indent="-342900">
              <a:buClr>
                <a:srgbClr val="E03E52"/>
              </a:buClr>
              <a:buAutoNum type="arabicPeriod"/>
            </a:pPr>
            <a:r>
              <a:rPr lang="es-ES" dirty="0">
                <a:solidFill>
                  <a:srgbClr val="4B4F54"/>
                </a:solidFill>
                <a:latin typeface="+mj-lt"/>
              </a:rPr>
              <a:t>Prescribir otros fármacos si precisa (ej. Furosemida)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566A3B1B-D977-7603-222B-0D7D36D35DA3}"/>
              </a:ext>
            </a:extLst>
          </p:cNvPr>
          <p:cNvSpPr/>
          <p:nvPr/>
        </p:nvSpPr>
        <p:spPr>
          <a:xfrm flipV="1">
            <a:off x="751244" y="4872916"/>
            <a:ext cx="6626608" cy="1620240"/>
          </a:xfrm>
          <a:prstGeom prst="roundRect">
            <a:avLst/>
          </a:prstGeom>
          <a:noFill/>
          <a:ln>
            <a:solidFill>
              <a:srgbClr val="00B2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A916573-E9E4-D427-4619-F068C7C0E610}"/>
              </a:ext>
            </a:extLst>
          </p:cNvPr>
          <p:cNvSpPr/>
          <p:nvPr/>
        </p:nvSpPr>
        <p:spPr>
          <a:xfrm>
            <a:off x="586318" y="4699149"/>
            <a:ext cx="345223" cy="370306"/>
          </a:xfrm>
          <a:prstGeom prst="ellipse">
            <a:avLst/>
          </a:prstGeom>
          <a:solidFill>
            <a:srgbClr val="E03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AF4C535-DA67-2BC3-9094-3D32B2CC2C5C}"/>
              </a:ext>
            </a:extLst>
          </p:cNvPr>
          <p:cNvSpPr txBox="1"/>
          <p:nvPr/>
        </p:nvSpPr>
        <p:spPr>
          <a:xfrm>
            <a:off x="851105" y="3103962"/>
            <a:ext cx="63312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E03E52"/>
              </a:buClr>
              <a:buFont typeface="+mj-lt"/>
              <a:buAutoNum type="arabicPeriod"/>
            </a:pPr>
            <a:r>
              <a:rPr lang="es-ES" dirty="0">
                <a:solidFill>
                  <a:srgbClr val="4B4F54"/>
                </a:solidFill>
                <a:latin typeface="+mj-lt"/>
              </a:rPr>
              <a:t>Imprimir la petición y entregar a: </a:t>
            </a:r>
          </a:p>
          <a:p>
            <a:pPr marL="742950" lvl="1" indent="-285750">
              <a:buClr>
                <a:srgbClr val="E03E52"/>
              </a:buClr>
              <a:buFont typeface="Wingdings" panose="05000000000000000000" pitchFamily="2" charset="2"/>
              <a:buChar char="§"/>
            </a:pPr>
            <a:r>
              <a:rPr lang="es-ES" dirty="0">
                <a:solidFill>
                  <a:srgbClr val="4B4F54"/>
                </a:solidFill>
                <a:latin typeface="+mj-lt"/>
              </a:rPr>
              <a:t>Paciente (carpeta de ingreso desde consulta de anestesia previo a cirugía)</a:t>
            </a:r>
          </a:p>
          <a:p>
            <a:pPr marL="742950" lvl="1" indent="-285750">
              <a:buClr>
                <a:srgbClr val="E03E52"/>
              </a:buClr>
              <a:buFont typeface="Wingdings" panose="05000000000000000000" pitchFamily="2" charset="2"/>
              <a:buChar char="§"/>
            </a:pPr>
            <a:r>
              <a:rPr lang="es-ES" dirty="0">
                <a:solidFill>
                  <a:srgbClr val="4B4F54"/>
                </a:solidFill>
                <a:latin typeface="+mj-lt"/>
              </a:rPr>
              <a:t>O enfermería (paciente ingresado)</a:t>
            </a:r>
          </a:p>
          <a:p>
            <a:pPr marL="342900" indent="-342900">
              <a:buClr>
                <a:srgbClr val="E03E52"/>
              </a:buClr>
              <a:buFont typeface="+mj-lt"/>
              <a:buAutoNum type="arabicPeriod"/>
            </a:pPr>
            <a:r>
              <a:rPr lang="es-ES" dirty="0">
                <a:solidFill>
                  <a:srgbClr val="4B4F54"/>
                </a:solidFill>
                <a:latin typeface="+mj-lt"/>
              </a:rPr>
              <a:t>Firmar Consentimiento Informado asociado.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71D2150E-0807-4C37-B5AC-9DF1607673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47103" y="246600"/>
            <a:ext cx="424621" cy="424621"/>
          </a:xfrm>
          <a:prstGeom prst="rect">
            <a:avLst/>
          </a:prstGeom>
          <a:noFill/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EEFF6CDC-A54F-2FA6-DCDD-AFFAE22D270D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31413" y="223510"/>
            <a:ext cx="437099" cy="43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7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ítulo 1">
            <a:extLst>
              <a:ext uri="{FF2B5EF4-FFF2-40B4-BE49-F238E27FC236}">
                <a16:creationId xmlns:a16="http://schemas.microsoft.com/office/drawing/2014/main" id="{14EB3566-03D6-9D40-A41C-F4A576EDDD8C}"/>
              </a:ext>
            </a:extLst>
          </p:cNvPr>
          <p:cNvSpPr txBox="1">
            <a:spLocks/>
          </p:cNvSpPr>
          <p:nvPr/>
        </p:nvSpPr>
        <p:spPr>
          <a:xfrm>
            <a:off x="465035" y="943775"/>
            <a:ext cx="3691969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Circuito Enfermería Banco de Sangre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6E6D07B0-CA53-A548-8F82-21698D0BA8FC}"/>
              </a:ext>
            </a:extLst>
          </p:cNvPr>
          <p:cNvCxnSpPr>
            <a:cxnSpLocks/>
          </p:cNvCxnSpPr>
          <p:nvPr/>
        </p:nvCxnSpPr>
        <p:spPr>
          <a:xfrm flipV="1">
            <a:off x="373845" y="953629"/>
            <a:ext cx="0" cy="441062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1" name="Allí donde nos necesitan">
            <a:extLst>
              <a:ext uri="{FF2B5EF4-FFF2-40B4-BE49-F238E27FC236}">
                <a16:creationId xmlns:a16="http://schemas.microsoft.com/office/drawing/2014/main" id="{40A823C6-B5F5-934E-85E7-5A83575EDC91}"/>
              </a:ext>
            </a:extLst>
          </p:cNvPr>
          <p:cNvSpPr txBox="1"/>
          <p:nvPr/>
        </p:nvSpPr>
        <p:spPr>
          <a:xfrm>
            <a:off x="11138906" y="703009"/>
            <a:ext cx="582039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1500" b="0">
                <a:solidFill>
                  <a:srgbClr val="00BEB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>
              <a:lnSpc>
                <a:spcPts val="800"/>
              </a:lnSpc>
            </a:pPr>
            <a:r>
              <a:rPr lang="es-ES" sz="750" dirty="0"/>
              <a:t>ENFERMERIA</a:t>
            </a: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EE473EBD-8F95-1C42-A5EF-5492BDA9E27B}"/>
              </a:ext>
            </a:extLst>
          </p:cNvPr>
          <p:cNvSpPr/>
          <p:nvPr/>
        </p:nvSpPr>
        <p:spPr>
          <a:xfrm>
            <a:off x="10282433" y="230808"/>
            <a:ext cx="437099" cy="437099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171DE3F1-C53A-F841-94D3-FBADE4EF7398}"/>
              </a:ext>
            </a:extLst>
          </p:cNvPr>
          <p:cNvSpPr/>
          <p:nvPr/>
        </p:nvSpPr>
        <p:spPr>
          <a:xfrm>
            <a:off x="11211375" y="223048"/>
            <a:ext cx="437099" cy="437099"/>
          </a:xfrm>
          <a:prstGeom prst="ellipse">
            <a:avLst/>
          </a:prstGeom>
          <a:solidFill>
            <a:srgbClr val="00B2A9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31F75C2C-2AF7-364B-ACFC-1672DF8E0564}"/>
              </a:ext>
            </a:extLst>
          </p:cNvPr>
          <p:cNvSpPr/>
          <p:nvPr/>
        </p:nvSpPr>
        <p:spPr>
          <a:xfrm>
            <a:off x="11114481" y="850201"/>
            <a:ext cx="43709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"/>
              </a:spcBef>
            </a:pPr>
            <a:r>
              <a:rPr lang="es-ES" sz="85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ICONO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2604FEA4-26A7-CA7D-F80A-61D3B3DE9CF4}"/>
              </a:ext>
            </a:extLst>
          </p:cNvPr>
          <p:cNvSpPr/>
          <p:nvPr/>
        </p:nvSpPr>
        <p:spPr>
          <a:xfrm flipV="1">
            <a:off x="758930" y="1591547"/>
            <a:ext cx="6626608" cy="770973"/>
          </a:xfrm>
          <a:prstGeom prst="roundRect">
            <a:avLst/>
          </a:prstGeom>
          <a:noFill/>
          <a:ln>
            <a:solidFill>
              <a:srgbClr val="00B2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B5787FA5-4364-A0B1-3E71-5D4E8B8D7BF2}"/>
              </a:ext>
            </a:extLst>
          </p:cNvPr>
          <p:cNvSpPr/>
          <p:nvPr/>
        </p:nvSpPr>
        <p:spPr>
          <a:xfrm>
            <a:off x="592366" y="1409295"/>
            <a:ext cx="345223" cy="312833"/>
          </a:xfrm>
          <a:prstGeom prst="ellipse">
            <a:avLst/>
          </a:prstGeom>
          <a:solidFill>
            <a:srgbClr val="E03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BCAC54A-6E42-03BA-50CC-EC5E1F455DD4}"/>
              </a:ext>
            </a:extLst>
          </p:cNvPr>
          <p:cNvSpPr txBox="1"/>
          <p:nvPr/>
        </p:nvSpPr>
        <p:spPr>
          <a:xfrm>
            <a:off x="928471" y="1591550"/>
            <a:ext cx="6457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03E52"/>
              </a:buClr>
            </a:pPr>
            <a:r>
              <a:rPr lang="es-ES" dirty="0">
                <a:solidFill>
                  <a:srgbClr val="4B4F54"/>
                </a:solidFill>
                <a:latin typeface="+mj-lt"/>
              </a:rPr>
              <a:t>Localizar la petición e imprimir. Es </a:t>
            </a:r>
            <a:r>
              <a:rPr lang="es-ES">
                <a:solidFill>
                  <a:srgbClr val="4B4F54"/>
                </a:solidFill>
                <a:latin typeface="+mj-lt"/>
              </a:rPr>
              <a:t>posible reimprimir </a:t>
            </a:r>
            <a:r>
              <a:rPr lang="es-ES" dirty="0">
                <a:solidFill>
                  <a:srgbClr val="4B4F54"/>
                </a:solidFill>
                <a:latin typeface="+mj-lt"/>
              </a:rPr>
              <a:t>localizándola en la pestaña “peticiones”. </a:t>
            </a:r>
            <a:endParaRPr lang="es-ES" b="1" dirty="0">
              <a:solidFill>
                <a:srgbClr val="4B4F54"/>
              </a:solidFill>
              <a:latin typeface="+mj-lt"/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5435E4A2-F155-DBEB-D831-E50ACFDB8989}"/>
              </a:ext>
            </a:extLst>
          </p:cNvPr>
          <p:cNvCxnSpPr>
            <a:cxnSpLocks/>
          </p:cNvCxnSpPr>
          <p:nvPr/>
        </p:nvCxnSpPr>
        <p:spPr>
          <a:xfrm>
            <a:off x="7362446" y="3303389"/>
            <a:ext cx="820972" cy="0"/>
          </a:xfrm>
          <a:prstGeom prst="straightConnector1">
            <a:avLst/>
          </a:prstGeom>
          <a:ln>
            <a:solidFill>
              <a:srgbClr val="00B2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04F0168F-460C-BC20-E7FE-F94163E6F26B}"/>
              </a:ext>
            </a:extLst>
          </p:cNvPr>
          <p:cNvCxnSpPr>
            <a:cxnSpLocks/>
          </p:cNvCxnSpPr>
          <p:nvPr/>
        </p:nvCxnSpPr>
        <p:spPr>
          <a:xfrm>
            <a:off x="7385538" y="1976413"/>
            <a:ext cx="276120" cy="620"/>
          </a:xfrm>
          <a:prstGeom prst="straightConnector1">
            <a:avLst/>
          </a:prstGeom>
          <a:ln>
            <a:solidFill>
              <a:srgbClr val="00B2A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A0AE0603-DBC4-2583-CD17-A4F815DD035A}"/>
              </a:ext>
            </a:extLst>
          </p:cNvPr>
          <p:cNvSpPr/>
          <p:nvPr/>
        </p:nvSpPr>
        <p:spPr>
          <a:xfrm flipV="1">
            <a:off x="735839" y="2593694"/>
            <a:ext cx="6626608" cy="859977"/>
          </a:xfrm>
          <a:prstGeom prst="roundRect">
            <a:avLst/>
          </a:prstGeom>
          <a:noFill/>
          <a:ln>
            <a:solidFill>
              <a:srgbClr val="00B2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7F7E15DF-CA88-6082-84BB-9339393C583F}"/>
              </a:ext>
            </a:extLst>
          </p:cNvPr>
          <p:cNvSpPr/>
          <p:nvPr/>
        </p:nvSpPr>
        <p:spPr>
          <a:xfrm>
            <a:off x="583248" y="2378521"/>
            <a:ext cx="345223" cy="370306"/>
          </a:xfrm>
          <a:prstGeom prst="ellipse">
            <a:avLst/>
          </a:prstGeom>
          <a:solidFill>
            <a:srgbClr val="E03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12C4CA4-FBAD-E2FD-5232-C549FAF7C1BB}"/>
              </a:ext>
            </a:extLst>
          </p:cNvPr>
          <p:cNvSpPr txBox="1"/>
          <p:nvPr/>
        </p:nvSpPr>
        <p:spPr>
          <a:xfrm>
            <a:off x="817830" y="3757468"/>
            <a:ext cx="71555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03E52"/>
              </a:buClr>
            </a:pPr>
            <a:r>
              <a:rPr lang="es-ES" dirty="0">
                <a:solidFill>
                  <a:srgbClr val="4B4F54"/>
                </a:solidFill>
              </a:rPr>
              <a:t> </a:t>
            </a:r>
            <a:r>
              <a:rPr lang="es-ES" b="1" dirty="0">
                <a:solidFill>
                  <a:srgbClr val="E03E52"/>
                </a:solidFill>
                <a:latin typeface="+mj-lt"/>
              </a:rPr>
              <a:t>Sólo si se requiere transfundir la reserva</a:t>
            </a:r>
            <a:r>
              <a:rPr lang="es-ES" dirty="0">
                <a:solidFill>
                  <a:srgbClr val="E03E52"/>
                </a:solidFill>
                <a:latin typeface="+mj-lt"/>
              </a:rPr>
              <a:t>:</a:t>
            </a:r>
          </a:p>
          <a:p>
            <a:pPr marL="800100" lvl="1" indent="-342900">
              <a:buClr>
                <a:srgbClr val="E03E52"/>
              </a:buClr>
              <a:buAutoNum type="arabicPeriod"/>
            </a:pPr>
            <a:r>
              <a:rPr lang="es-ES" dirty="0">
                <a:solidFill>
                  <a:srgbClr val="4B4F54"/>
                </a:solidFill>
                <a:latin typeface="+mj-lt"/>
              </a:rPr>
              <a:t>Confirma hemoderivado disponible</a:t>
            </a:r>
            <a:r>
              <a:rPr lang="es-ES" dirty="0">
                <a:solidFill>
                  <a:srgbClr val="4B4F54"/>
                </a:solidFill>
                <a:latin typeface="+mj-lt"/>
                <a:sym typeface="Wingdings" panose="05000000000000000000" pitchFamily="2" charset="2"/>
              </a:rPr>
              <a:t>, recogerlo con la “hoja de recogida de hemoderivado” (en papel).</a:t>
            </a:r>
          </a:p>
          <a:p>
            <a:pPr marL="800100" lvl="1" indent="-342900">
              <a:buClr>
                <a:srgbClr val="E03E52"/>
              </a:buClr>
              <a:buAutoNum type="arabicPeriod"/>
            </a:pPr>
            <a:r>
              <a:rPr lang="es-ES" dirty="0">
                <a:solidFill>
                  <a:srgbClr val="4B4F54"/>
                </a:solidFill>
                <a:latin typeface="+mj-lt"/>
                <a:sym typeface="Wingdings" panose="05000000000000000000" pitchFamily="2" charset="2"/>
              </a:rPr>
              <a:t>Se mantiene el uso de Gricode como en la actualidad.</a:t>
            </a:r>
          </a:p>
          <a:p>
            <a:pPr marL="800100" lvl="1" indent="-342900">
              <a:buClr>
                <a:srgbClr val="E03E52"/>
              </a:buClr>
              <a:buFontTx/>
              <a:buAutoNum type="arabicPeriod"/>
            </a:pPr>
            <a:r>
              <a:rPr lang="es-ES" u="sng" dirty="0">
                <a:solidFill>
                  <a:srgbClr val="4B4F54"/>
                </a:solidFill>
                <a:latin typeface="+mj-lt"/>
              </a:rPr>
              <a:t>Inicio transfusión</a:t>
            </a:r>
            <a:r>
              <a:rPr lang="es-ES" dirty="0">
                <a:solidFill>
                  <a:srgbClr val="4B4F54"/>
                </a:solidFill>
                <a:latin typeface="+mj-lt"/>
              </a:rPr>
              <a:t>: Confirmar la tarea “administrar hematíes” desde el plan de trabajo y cumplimentar formulario Enf.hemoderivados. </a:t>
            </a:r>
          </a:p>
          <a:p>
            <a:pPr marL="800100" lvl="1" indent="-342900">
              <a:buClr>
                <a:srgbClr val="E03E52"/>
              </a:buClr>
              <a:buFontTx/>
              <a:buAutoNum type="arabicPeriod"/>
            </a:pPr>
            <a:r>
              <a:rPr lang="es-ES" u="sng" dirty="0">
                <a:solidFill>
                  <a:srgbClr val="4B4F54"/>
                </a:solidFill>
                <a:latin typeface="+mj-lt"/>
              </a:rPr>
              <a:t>Fin trasfusión</a:t>
            </a:r>
            <a:r>
              <a:rPr lang="es-ES" dirty="0">
                <a:solidFill>
                  <a:srgbClr val="4B4F54"/>
                </a:solidFill>
                <a:latin typeface="+mj-lt"/>
              </a:rPr>
              <a:t>: acceder a “formulario”, localizar Enf.hemoderivados correspondiente a la bolsa transfundida y realizar una nueva toma de formulario indicando el fin de la trasfusión.</a:t>
            </a:r>
            <a:endParaRPr lang="es-ES" dirty="0">
              <a:solidFill>
                <a:srgbClr val="4B4F54"/>
              </a:solidFill>
              <a:latin typeface="+mj-lt"/>
              <a:sym typeface="Wingdings" panose="05000000000000000000" pitchFamily="2" charset="2"/>
            </a:endParaRPr>
          </a:p>
          <a:p>
            <a:pPr marL="800100" lvl="1" indent="-342900">
              <a:buClr>
                <a:srgbClr val="E03E52"/>
              </a:buClr>
              <a:buAutoNum type="arabicPeriod"/>
            </a:pPr>
            <a:endParaRPr lang="es-ES" dirty="0">
              <a:solidFill>
                <a:srgbClr val="4B4F54"/>
              </a:solidFill>
              <a:latin typeface="+mj-lt"/>
              <a:sym typeface="Wingdings" panose="05000000000000000000" pitchFamily="2" charset="2"/>
            </a:endParaRPr>
          </a:p>
          <a:p>
            <a:pPr marL="800100" lvl="1" indent="-342900">
              <a:buClr>
                <a:srgbClr val="E03E52"/>
              </a:buClr>
              <a:buAutoNum type="arabicPeriod"/>
            </a:pPr>
            <a:endParaRPr lang="es-ES" dirty="0">
              <a:solidFill>
                <a:srgbClr val="4B4F54"/>
              </a:solidFill>
              <a:latin typeface="+mj-lt"/>
              <a:sym typeface="Wingdings" panose="05000000000000000000" pitchFamily="2" charset="2"/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566A3B1B-D977-7603-222B-0D7D36D35DA3}"/>
              </a:ext>
            </a:extLst>
          </p:cNvPr>
          <p:cNvSpPr/>
          <p:nvPr/>
        </p:nvSpPr>
        <p:spPr>
          <a:xfrm flipV="1">
            <a:off x="738574" y="3668844"/>
            <a:ext cx="7248121" cy="2685774"/>
          </a:xfrm>
          <a:prstGeom prst="roundRect">
            <a:avLst/>
          </a:prstGeom>
          <a:noFill/>
          <a:ln>
            <a:solidFill>
              <a:srgbClr val="00B2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A916573-E9E4-D427-4619-F068C7C0E610}"/>
              </a:ext>
            </a:extLst>
          </p:cNvPr>
          <p:cNvSpPr/>
          <p:nvPr/>
        </p:nvSpPr>
        <p:spPr>
          <a:xfrm>
            <a:off x="555169" y="3635922"/>
            <a:ext cx="345223" cy="370306"/>
          </a:xfrm>
          <a:prstGeom prst="ellipse">
            <a:avLst/>
          </a:prstGeom>
          <a:solidFill>
            <a:srgbClr val="E03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3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3AF4C535-DA67-2BC3-9094-3D32B2CC2C5C}"/>
              </a:ext>
            </a:extLst>
          </p:cNvPr>
          <p:cNvSpPr txBox="1"/>
          <p:nvPr/>
        </p:nvSpPr>
        <p:spPr>
          <a:xfrm>
            <a:off x="851105" y="2653734"/>
            <a:ext cx="6331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03E52"/>
              </a:buClr>
            </a:pPr>
            <a:r>
              <a:rPr lang="es-ES" dirty="0">
                <a:solidFill>
                  <a:srgbClr val="4B4F54"/>
                </a:solidFill>
                <a:latin typeface="+mj-lt"/>
              </a:rPr>
              <a:t>Realizar la extracción y el circuito de gricode y enviar a Banco de Sangre.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71D2150E-0807-4C37-B5AC-9DF160767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580789" y="362427"/>
            <a:ext cx="414008" cy="414008"/>
          </a:xfrm>
          <a:prstGeom prst="rect">
            <a:avLst/>
          </a:prstGeom>
          <a:noFill/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56D0D60A-8244-1F26-9D58-AEC6C544D1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6517" y="1562875"/>
            <a:ext cx="4237999" cy="755890"/>
          </a:xfrm>
          <a:prstGeom prst="rect">
            <a:avLst/>
          </a:prstGeom>
          <a:solidFill>
            <a:schemeClr val="bg1"/>
          </a:solidFill>
          <a:ln>
            <a:solidFill>
              <a:srgbClr val="00B2A9"/>
            </a:solidFill>
          </a:ln>
        </p:spPr>
      </p:pic>
      <p:pic>
        <p:nvPicPr>
          <p:cNvPr id="20" name="Imagen 19" descr="Texto, Carta&#10;&#10;Descripción generada automáticamente">
            <a:extLst>
              <a:ext uri="{FF2B5EF4-FFF2-40B4-BE49-F238E27FC236}">
                <a16:creationId xmlns:a16="http://schemas.microsoft.com/office/drawing/2014/main" id="{456F324F-6153-2FA6-5909-1131300FAE3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8377762" y="2508819"/>
            <a:ext cx="1660268" cy="2269315"/>
          </a:xfrm>
          <a:prstGeom prst="rect">
            <a:avLst/>
          </a:prstGeom>
          <a:effectLst>
            <a:softEdge rad="0"/>
          </a:effectLst>
        </p:spPr>
      </p:pic>
      <p:sp>
        <p:nvSpPr>
          <p:cNvPr id="24" name="Rectángulo 23">
            <a:extLst>
              <a:ext uri="{FF2B5EF4-FFF2-40B4-BE49-F238E27FC236}">
                <a16:creationId xmlns:a16="http://schemas.microsoft.com/office/drawing/2014/main" id="{CF750F79-3495-5001-7D56-4F939B929EF0}"/>
              </a:ext>
            </a:extLst>
          </p:cNvPr>
          <p:cNvSpPr/>
          <p:nvPr/>
        </p:nvSpPr>
        <p:spPr>
          <a:xfrm>
            <a:off x="9728268" y="4109036"/>
            <a:ext cx="2266248" cy="652305"/>
          </a:xfrm>
          <a:prstGeom prst="rect">
            <a:avLst/>
          </a:prstGeom>
          <a:solidFill>
            <a:srgbClr val="00B2A9"/>
          </a:solidFill>
          <a:ln>
            <a:solidFill>
              <a:srgbClr val="00B2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ENVIAR A BANCO DE SANGRE</a:t>
            </a:r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1B496D01-FD4B-0610-661F-BF6766505774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2374" y="3023682"/>
            <a:ext cx="1079500" cy="1079500"/>
          </a:xfrm>
          <a:prstGeom prst="rect">
            <a:avLst/>
          </a:prstGeom>
        </p:spPr>
      </p:pic>
      <p:sp>
        <p:nvSpPr>
          <p:cNvPr id="30" name="Elipse 29">
            <a:extLst>
              <a:ext uri="{FF2B5EF4-FFF2-40B4-BE49-F238E27FC236}">
                <a16:creationId xmlns:a16="http://schemas.microsoft.com/office/drawing/2014/main" id="{D54CE4F2-E128-D53D-1C7A-3480A74F8128}"/>
              </a:ext>
            </a:extLst>
          </p:cNvPr>
          <p:cNvSpPr/>
          <p:nvPr/>
        </p:nvSpPr>
        <p:spPr>
          <a:xfrm>
            <a:off x="8170100" y="4905483"/>
            <a:ext cx="345223" cy="370306"/>
          </a:xfrm>
          <a:prstGeom prst="ellipse">
            <a:avLst/>
          </a:prstGeom>
          <a:solidFill>
            <a:srgbClr val="E03E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4</a:t>
            </a:r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24B98473-65F2-2E08-4ED3-5C278D51E19B}"/>
              </a:ext>
            </a:extLst>
          </p:cNvPr>
          <p:cNvSpPr/>
          <p:nvPr/>
        </p:nvSpPr>
        <p:spPr>
          <a:xfrm flipV="1">
            <a:off x="8377761" y="5033565"/>
            <a:ext cx="3616754" cy="1613644"/>
          </a:xfrm>
          <a:prstGeom prst="roundRect">
            <a:avLst/>
          </a:prstGeom>
          <a:noFill/>
          <a:ln>
            <a:solidFill>
              <a:srgbClr val="00B2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EB74BEB6-A566-9809-CBFE-F93A13551182}"/>
              </a:ext>
            </a:extLst>
          </p:cNvPr>
          <p:cNvSpPr txBox="1"/>
          <p:nvPr/>
        </p:nvSpPr>
        <p:spPr>
          <a:xfrm>
            <a:off x="8377762" y="5154905"/>
            <a:ext cx="36167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E03E52"/>
              </a:buClr>
            </a:pPr>
            <a:r>
              <a:rPr lang="es-ES" dirty="0">
                <a:solidFill>
                  <a:srgbClr val="4B4F54"/>
                </a:solidFill>
                <a:latin typeface="+mj-lt"/>
              </a:rPr>
              <a:t>En caso de </a:t>
            </a:r>
            <a:r>
              <a:rPr lang="es-ES" dirty="0">
                <a:solidFill>
                  <a:srgbClr val="E03E52"/>
                </a:solidFill>
                <a:latin typeface="+mj-lt"/>
              </a:rPr>
              <a:t>reacción adversa </a:t>
            </a:r>
            <a:r>
              <a:rPr lang="es-ES" dirty="0">
                <a:solidFill>
                  <a:srgbClr val="4B4F54"/>
                </a:solidFill>
                <a:latin typeface="+mj-lt"/>
              </a:rPr>
              <a:t>seguir el protocolo del centro, el facultativo cumplimentará el formulario “Notificación de reacción transfusional”</a:t>
            </a:r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11F54761-9724-B6B2-4DCF-7C7BDF8CE6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05524" y="248116"/>
            <a:ext cx="414008" cy="414008"/>
          </a:xfrm>
          <a:prstGeom prst="rect">
            <a:avLst/>
          </a:prstGeom>
          <a:noFill/>
        </p:spPr>
      </p:pic>
      <p:pic>
        <p:nvPicPr>
          <p:cNvPr id="44" name="Imagen 43">
            <a:extLst>
              <a:ext uri="{FF2B5EF4-FFF2-40B4-BE49-F238E27FC236}">
                <a16:creationId xmlns:a16="http://schemas.microsoft.com/office/drawing/2014/main" id="{CA02B7EE-C6B7-2755-68BB-65B5F6D00C6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 contras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232983" y="210791"/>
            <a:ext cx="437099" cy="43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46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369880899AAD41AD790D25C4747069" ma:contentTypeVersion="9" ma:contentTypeDescription="Crear nuevo documento." ma:contentTypeScope="" ma:versionID="c1ceb1836392101f1dd3c0c2977837b6">
  <xsd:schema xmlns:xsd="http://www.w3.org/2001/XMLSchema" xmlns:xs="http://www.w3.org/2001/XMLSchema" xmlns:p="http://schemas.microsoft.com/office/2006/metadata/properties" xmlns:ns2="b6b1e0de-b8b4-452c-93a7-28a5a2d6b20d" xmlns:ns3="2141eab5-c8cb-4af0-9347-6ad5ebc9d498" targetNamespace="http://schemas.microsoft.com/office/2006/metadata/properties" ma:root="true" ma:fieldsID="950e5942826c659f0b07be46c41de295" ns2:_="" ns3:_="">
    <xsd:import namespace="b6b1e0de-b8b4-452c-93a7-28a5a2d6b20d"/>
    <xsd:import namespace="2141eab5-c8cb-4af0-9347-6ad5ebc9d4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1e0de-b8b4-452c-93a7-28a5a2d6b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1eab5-c8cb-4af0-9347-6ad5ebc9d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4B9BE0-7591-4471-90D2-49C182ED059B}"/>
</file>

<file path=customXml/itemProps2.xml><?xml version="1.0" encoding="utf-8"?>
<ds:datastoreItem xmlns:ds="http://schemas.openxmlformats.org/officeDocument/2006/customXml" ds:itemID="{F660C16E-CD07-4EE6-9CB1-BCA70C3AEA2E}"/>
</file>

<file path=customXml/itemProps3.xml><?xml version="1.0" encoding="utf-8"?>
<ds:datastoreItem xmlns:ds="http://schemas.openxmlformats.org/officeDocument/2006/customXml" ds:itemID="{DC540A64-11B2-4D4E-ACBF-4FBB1A62B1EA}"/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265</Words>
  <Application>Microsoft Office PowerPoint</Application>
  <PresentationFormat>Panorámica</PresentationFormat>
  <Paragraphs>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Neo Sans W1G</vt:lpstr>
      <vt:lpstr>Wingdings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Celia Doñoro Arenilla</dc:creator>
  <cp:lastModifiedBy>Celia Doñoro Arenilla</cp:lastModifiedBy>
  <cp:revision>1</cp:revision>
  <dcterms:created xsi:type="dcterms:W3CDTF">2021-04-15T10:29:39Z</dcterms:created>
  <dcterms:modified xsi:type="dcterms:W3CDTF">2022-12-01T09:22:44Z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0x01010025369880899AAD41AD790D25C4747069</vt:lpwstr>
  </property>
</Properties>
</file>