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EB8"/>
    <a:srgbClr val="E03E52"/>
    <a:srgbClr val="4B4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D75C6E-1081-4129-9F16-115FDE32AC28}" v="10" dt="2022-12-02T09:24:25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ia Doñoro Arenilla" userId="5aeea512-860a-4252-a1ad-6ffd886bd921" providerId="ADAL" clId="{FAE0C125-8A84-431C-8982-25B8795A4A1C}"/>
    <pc:docChg chg="undo custSel addSld delSld modSld">
      <pc:chgData name="Celia Doñoro Arenilla" userId="5aeea512-860a-4252-a1ad-6ffd886bd921" providerId="ADAL" clId="{FAE0C125-8A84-431C-8982-25B8795A4A1C}" dt="2021-04-16T13:04:23.317" v="1179" actId="1076"/>
      <pc:docMkLst>
        <pc:docMk/>
      </pc:docMkLst>
      <pc:sldChg chg="addSp delSp modSp new del mod">
        <pc:chgData name="Celia Doñoro Arenilla" userId="5aeea512-860a-4252-a1ad-6ffd886bd921" providerId="ADAL" clId="{FAE0C125-8A84-431C-8982-25B8795A4A1C}" dt="2021-04-15T11:39:17.511" v="659" actId="47"/>
        <pc:sldMkLst>
          <pc:docMk/>
          <pc:sldMk cId="2041340249" sldId="256"/>
        </pc:sldMkLst>
        <pc:spChg chg="del mod">
          <ac:chgData name="Celia Doñoro Arenilla" userId="5aeea512-860a-4252-a1ad-6ffd886bd921" providerId="ADAL" clId="{FAE0C125-8A84-431C-8982-25B8795A4A1C}" dt="2021-04-15T11:17:09.273" v="73" actId="478"/>
          <ac:spMkLst>
            <pc:docMk/>
            <pc:sldMk cId="2041340249" sldId="256"/>
            <ac:spMk id="2" creationId="{DE5B659A-87A2-4759-8F80-5ACAA5BE457E}"/>
          </ac:spMkLst>
        </pc:spChg>
        <pc:spChg chg="del">
          <ac:chgData name="Celia Doñoro Arenilla" userId="5aeea512-860a-4252-a1ad-6ffd886bd921" providerId="ADAL" clId="{FAE0C125-8A84-431C-8982-25B8795A4A1C}" dt="2021-04-15T10:33:43.748" v="1" actId="478"/>
          <ac:spMkLst>
            <pc:docMk/>
            <pc:sldMk cId="2041340249" sldId="256"/>
            <ac:spMk id="3" creationId="{3577E81C-BACF-443E-B4A5-3C48CB2E4249}"/>
          </ac:spMkLst>
        </pc:spChg>
        <pc:spChg chg="add mod">
          <ac:chgData name="Celia Doñoro Arenilla" userId="5aeea512-860a-4252-a1ad-6ffd886bd921" providerId="ADAL" clId="{FAE0C125-8A84-431C-8982-25B8795A4A1C}" dt="2021-04-15T11:14:21.698" v="58" actId="20577"/>
          <ac:spMkLst>
            <pc:docMk/>
            <pc:sldMk cId="2041340249" sldId="256"/>
            <ac:spMk id="10" creationId="{014AE02E-5117-41E4-940C-64E7C96FB342}"/>
          </ac:spMkLst>
        </pc:spChg>
        <pc:picChg chg="add del mod">
          <ac:chgData name="Celia Doñoro Arenilla" userId="5aeea512-860a-4252-a1ad-6ffd886bd921" providerId="ADAL" clId="{FAE0C125-8A84-431C-8982-25B8795A4A1C}" dt="2021-04-15T11:19:48.109" v="84" actId="21"/>
          <ac:picMkLst>
            <pc:docMk/>
            <pc:sldMk cId="2041340249" sldId="256"/>
            <ac:picMk id="5" creationId="{06FA8411-B3CE-4575-A36A-D800CB1E17A2}"/>
          </ac:picMkLst>
        </pc:picChg>
        <pc:picChg chg="add mod">
          <ac:chgData name="Celia Doñoro Arenilla" userId="5aeea512-860a-4252-a1ad-6ffd886bd921" providerId="ADAL" clId="{FAE0C125-8A84-431C-8982-25B8795A4A1C}" dt="2021-04-15T11:16:59.923" v="70" actId="1076"/>
          <ac:picMkLst>
            <pc:docMk/>
            <pc:sldMk cId="2041340249" sldId="256"/>
            <ac:picMk id="7" creationId="{D97AC9F1-24C1-4A9F-9288-6ADC9CBEBD40}"/>
          </ac:picMkLst>
        </pc:picChg>
        <pc:picChg chg="add mod">
          <ac:chgData name="Celia Doñoro Arenilla" userId="5aeea512-860a-4252-a1ad-6ffd886bd921" providerId="ADAL" clId="{FAE0C125-8A84-431C-8982-25B8795A4A1C}" dt="2021-04-15T11:17:05.084" v="72" actId="1076"/>
          <ac:picMkLst>
            <pc:docMk/>
            <pc:sldMk cId="2041340249" sldId="256"/>
            <ac:picMk id="9" creationId="{FFE14126-DE9D-4835-BE57-D387F23DE9BE}"/>
          </ac:picMkLst>
        </pc:picChg>
      </pc:sldChg>
      <pc:sldChg chg="addSp delSp modSp new mod">
        <pc:chgData name="Celia Doñoro Arenilla" userId="5aeea512-860a-4252-a1ad-6ffd886bd921" providerId="ADAL" clId="{FAE0C125-8A84-431C-8982-25B8795A4A1C}" dt="2021-04-15T12:04:01.595" v="862" actId="20577"/>
        <pc:sldMkLst>
          <pc:docMk/>
          <pc:sldMk cId="3889181626" sldId="257"/>
        </pc:sldMkLst>
        <pc:spChg chg="del">
          <ac:chgData name="Celia Doñoro Arenilla" userId="5aeea512-860a-4252-a1ad-6ffd886bd921" providerId="ADAL" clId="{FAE0C125-8A84-431C-8982-25B8795A4A1C}" dt="2021-04-15T11:18:08.671" v="77" actId="478"/>
          <ac:spMkLst>
            <pc:docMk/>
            <pc:sldMk cId="3889181626" sldId="257"/>
            <ac:spMk id="2" creationId="{9A38AA37-B60A-4435-8140-BA3BADDA620A}"/>
          </ac:spMkLst>
        </pc:spChg>
        <pc:spChg chg="del">
          <ac:chgData name="Celia Doñoro Arenilla" userId="5aeea512-860a-4252-a1ad-6ffd886bd921" providerId="ADAL" clId="{FAE0C125-8A84-431C-8982-25B8795A4A1C}" dt="2021-04-15T11:18:02.724" v="76" actId="478"/>
          <ac:spMkLst>
            <pc:docMk/>
            <pc:sldMk cId="3889181626" sldId="257"/>
            <ac:spMk id="3" creationId="{FB200326-52A7-4DD4-A94F-F77BBA49F2DE}"/>
          </ac:spMkLst>
        </pc:spChg>
        <pc:spChg chg="add mod">
          <ac:chgData name="Celia Doñoro Arenilla" userId="5aeea512-860a-4252-a1ad-6ffd886bd921" providerId="ADAL" clId="{FAE0C125-8A84-431C-8982-25B8795A4A1C}" dt="2021-04-15T11:41:31.437" v="778" actId="1035"/>
          <ac:spMkLst>
            <pc:docMk/>
            <pc:sldMk cId="3889181626" sldId="257"/>
            <ac:spMk id="8" creationId="{5136CFB4-CA7B-456A-8788-C99A88B00A4E}"/>
          </ac:spMkLst>
        </pc:spChg>
        <pc:spChg chg="add mod">
          <ac:chgData name="Celia Doñoro Arenilla" userId="5aeea512-860a-4252-a1ad-6ffd886bd921" providerId="ADAL" clId="{FAE0C125-8A84-431C-8982-25B8795A4A1C}" dt="2021-04-15T11:41:31.437" v="778" actId="1035"/>
          <ac:spMkLst>
            <pc:docMk/>
            <pc:sldMk cId="3889181626" sldId="257"/>
            <ac:spMk id="9" creationId="{AF1F0E07-D941-4F5D-9626-569E04A0F944}"/>
          </ac:spMkLst>
        </pc:spChg>
        <pc:spChg chg="add del mod">
          <ac:chgData name="Celia Doñoro Arenilla" userId="5aeea512-860a-4252-a1ad-6ffd886bd921" providerId="ADAL" clId="{FAE0C125-8A84-431C-8982-25B8795A4A1C}" dt="2021-04-15T11:41:31.437" v="778" actId="1035"/>
          <ac:spMkLst>
            <pc:docMk/>
            <pc:sldMk cId="3889181626" sldId="257"/>
            <ac:spMk id="10" creationId="{A21DA0E4-7D25-4B98-81D1-C87C55AED928}"/>
          </ac:spMkLst>
        </pc:spChg>
        <pc:spChg chg="add mod">
          <ac:chgData name="Celia Doñoro Arenilla" userId="5aeea512-860a-4252-a1ad-6ffd886bd921" providerId="ADAL" clId="{FAE0C125-8A84-431C-8982-25B8795A4A1C}" dt="2021-04-15T11:41:31.437" v="778" actId="1035"/>
          <ac:spMkLst>
            <pc:docMk/>
            <pc:sldMk cId="3889181626" sldId="257"/>
            <ac:spMk id="11" creationId="{D5B544FA-93DF-4082-9C72-CF5F56804899}"/>
          </ac:spMkLst>
        </pc:spChg>
        <pc:spChg chg="add mod">
          <ac:chgData name="Celia Doñoro Arenilla" userId="5aeea512-860a-4252-a1ad-6ffd886bd921" providerId="ADAL" clId="{FAE0C125-8A84-431C-8982-25B8795A4A1C}" dt="2021-04-15T12:03:32.968" v="812" actId="14100"/>
          <ac:spMkLst>
            <pc:docMk/>
            <pc:sldMk cId="3889181626" sldId="257"/>
            <ac:spMk id="13" creationId="{40DB1373-D8DA-4040-B984-831430A5371D}"/>
          </ac:spMkLst>
        </pc:spChg>
        <pc:spChg chg="add del mod">
          <ac:chgData name="Celia Doñoro Arenilla" userId="5aeea512-860a-4252-a1ad-6ffd886bd921" providerId="ADAL" clId="{FAE0C125-8A84-431C-8982-25B8795A4A1C}" dt="2021-04-15T11:24:49.195" v="304"/>
          <ac:spMkLst>
            <pc:docMk/>
            <pc:sldMk cId="3889181626" sldId="257"/>
            <ac:spMk id="14" creationId="{4F749394-A474-414E-98C8-BB2F0161FFD0}"/>
          </ac:spMkLst>
        </pc:spChg>
        <pc:spChg chg="add mod">
          <ac:chgData name="Celia Doñoro Arenilla" userId="5aeea512-860a-4252-a1ad-6ffd886bd921" providerId="ADAL" clId="{FAE0C125-8A84-431C-8982-25B8795A4A1C}" dt="2021-04-15T11:42:17.546" v="789" actId="1076"/>
          <ac:spMkLst>
            <pc:docMk/>
            <pc:sldMk cId="3889181626" sldId="257"/>
            <ac:spMk id="22" creationId="{71DC7873-6928-4873-BD3E-CF7C2EC806D9}"/>
          </ac:spMkLst>
        </pc:spChg>
        <pc:spChg chg="add mod">
          <ac:chgData name="Celia Doñoro Arenilla" userId="5aeea512-860a-4252-a1ad-6ffd886bd921" providerId="ADAL" clId="{FAE0C125-8A84-431C-8982-25B8795A4A1C}" dt="2021-04-15T11:42:09.391" v="787" actId="1076"/>
          <ac:spMkLst>
            <pc:docMk/>
            <pc:sldMk cId="3889181626" sldId="257"/>
            <ac:spMk id="23" creationId="{EC3D3FFE-AA83-432E-BFBD-F9B01D2D2BA7}"/>
          </ac:spMkLst>
        </pc:spChg>
        <pc:spChg chg="add mod">
          <ac:chgData name="Celia Doñoro Arenilla" userId="5aeea512-860a-4252-a1ad-6ffd886bd921" providerId="ADAL" clId="{FAE0C125-8A84-431C-8982-25B8795A4A1C}" dt="2021-04-15T11:41:57.417" v="784" actId="1076"/>
          <ac:spMkLst>
            <pc:docMk/>
            <pc:sldMk cId="3889181626" sldId="257"/>
            <ac:spMk id="24" creationId="{40BADFF0-3BF6-47C5-B949-05EBD525C322}"/>
          </ac:spMkLst>
        </pc:spChg>
        <pc:spChg chg="add mod">
          <ac:chgData name="Celia Doñoro Arenilla" userId="5aeea512-860a-4252-a1ad-6ffd886bd921" providerId="ADAL" clId="{FAE0C125-8A84-431C-8982-25B8795A4A1C}" dt="2021-04-15T11:42:12.634" v="788" actId="1076"/>
          <ac:spMkLst>
            <pc:docMk/>
            <pc:sldMk cId="3889181626" sldId="257"/>
            <ac:spMk id="25" creationId="{179C0DD5-BDB5-4628-84D3-FB3ACBFE9A87}"/>
          </ac:spMkLst>
        </pc:spChg>
        <pc:spChg chg="add mod">
          <ac:chgData name="Celia Doñoro Arenilla" userId="5aeea512-860a-4252-a1ad-6ffd886bd921" providerId="ADAL" clId="{FAE0C125-8A84-431C-8982-25B8795A4A1C}" dt="2021-04-15T11:41:09.200" v="734" actId="1036"/>
          <ac:spMkLst>
            <pc:docMk/>
            <pc:sldMk cId="3889181626" sldId="257"/>
            <ac:spMk id="26" creationId="{D94C083D-1E35-44F9-B028-0B8DBB5ACD0C}"/>
          </ac:spMkLst>
        </pc:spChg>
        <pc:spChg chg="add mod">
          <ac:chgData name="Celia Doñoro Arenilla" userId="5aeea512-860a-4252-a1ad-6ffd886bd921" providerId="ADAL" clId="{FAE0C125-8A84-431C-8982-25B8795A4A1C}" dt="2021-04-15T11:42:21.360" v="790" actId="1076"/>
          <ac:spMkLst>
            <pc:docMk/>
            <pc:sldMk cId="3889181626" sldId="257"/>
            <ac:spMk id="27" creationId="{DC8B009C-0A7A-46F4-8E0B-8FF5328ABD3E}"/>
          </ac:spMkLst>
        </pc:spChg>
        <pc:spChg chg="add mod">
          <ac:chgData name="Celia Doñoro Arenilla" userId="5aeea512-860a-4252-a1ad-6ffd886bd921" providerId="ADAL" clId="{FAE0C125-8A84-431C-8982-25B8795A4A1C}" dt="2021-04-15T11:18:28.421" v="79" actId="14100"/>
          <ac:spMkLst>
            <pc:docMk/>
            <pc:sldMk cId="3889181626" sldId="257"/>
            <ac:spMk id="28" creationId="{790F0211-A7AA-49E8-93AD-4925D512132F}"/>
          </ac:spMkLst>
        </pc:spChg>
        <pc:spChg chg="add mod">
          <ac:chgData name="Celia Doñoro Arenilla" userId="5aeea512-860a-4252-a1ad-6ffd886bd921" providerId="ADAL" clId="{FAE0C125-8A84-431C-8982-25B8795A4A1C}" dt="2021-04-15T12:04:01.595" v="862" actId="20577"/>
          <ac:spMkLst>
            <pc:docMk/>
            <pc:sldMk cId="3889181626" sldId="257"/>
            <ac:spMk id="38" creationId="{F237757E-4594-439B-8315-A4DADDD1E252}"/>
          </ac:spMkLst>
        </pc:spChg>
        <pc:picChg chg="add del mod">
          <ac:chgData name="Celia Doñoro Arenilla" userId="5aeea512-860a-4252-a1ad-6ffd886bd921" providerId="ADAL" clId="{FAE0C125-8A84-431C-8982-25B8795A4A1C}" dt="2021-04-15T11:19:43.662" v="82" actId="478"/>
          <ac:picMkLst>
            <pc:docMk/>
            <pc:sldMk cId="3889181626" sldId="257"/>
            <ac:picMk id="4" creationId="{34CB73FB-8931-42D3-994F-F3DFF4540EFD}"/>
          </ac:picMkLst>
        </pc:picChg>
        <pc:picChg chg="add del mod">
          <ac:chgData name="Celia Doñoro Arenilla" userId="5aeea512-860a-4252-a1ad-6ffd886bd921" providerId="ADAL" clId="{FAE0C125-8A84-431C-8982-25B8795A4A1C}" dt="2021-04-15T11:19:43.303" v="81" actId="478"/>
          <ac:picMkLst>
            <pc:docMk/>
            <pc:sldMk cId="3889181626" sldId="257"/>
            <ac:picMk id="5" creationId="{883974B3-0B46-4EBD-B648-2CC406A8500A}"/>
          </ac:picMkLst>
        </pc:picChg>
        <pc:picChg chg="add del mod">
          <ac:chgData name="Celia Doñoro Arenilla" userId="5aeea512-860a-4252-a1ad-6ffd886bd921" providerId="ADAL" clId="{FAE0C125-8A84-431C-8982-25B8795A4A1C}" dt="2021-04-15T11:19:44.068" v="83" actId="478"/>
          <ac:picMkLst>
            <pc:docMk/>
            <pc:sldMk cId="3889181626" sldId="257"/>
            <ac:picMk id="6" creationId="{C900D6FB-ABB1-4E49-8376-3F37B1678C81}"/>
          </ac:picMkLst>
        </pc:picChg>
        <pc:picChg chg="add del mod">
          <ac:chgData name="Celia Doñoro Arenilla" userId="5aeea512-860a-4252-a1ad-6ffd886bd921" providerId="ADAL" clId="{FAE0C125-8A84-431C-8982-25B8795A4A1C}" dt="2021-04-15T11:20:43.186" v="126" actId="478"/>
          <ac:picMkLst>
            <pc:docMk/>
            <pc:sldMk cId="3889181626" sldId="257"/>
            <ac:picMk id="7" creationId="{68270BD2-1AE4-41A0-9601-ED87F315334D}"/>
          </ac:picMkLst>
        </pc:picChg>
        <pc:picChg chg="add del mod">
          <ac:chgData name="Celia Doñoro Arenilla" userId="5aeea512-860a-4252-a1ad-6ffd886bd921" providerId="ADAL" clId="{FAE0C125-8A84-431C-8982-25B8795A4A1C}" dt="2021-04-15T11:24:21.576" v="293" actId="478"/>
          <ac:picMkLst>
            <pc:docMk/>
            <pc:sldMk cId="3889181626" sldId="257"/>
            <ac:picMk id="12" creationId="{226DF92A-DA97-4A33-9CDD-B23EC94750C7}"/>
          </ac:picMkLst>
        </pc:picChg>
        <pc:picChg chg="add del mod">
          <ac:chgData name="Celia Doñoro Arenilla" userId="5aeea512-860a-4252-a1ad-6ffd886bd921" providerId="ADAL" clId="{FAE0C125-8A84-431C-8982-25B8795A4A1C}" dt="2021-04-15T11:24:49.193" v="302" actId="478"/>
          <ac:picMkLst>
            <pc:docMk/>
            <pc:sldMk cId="3889181626" sldId="257"/>
            <ac:picMk id="15" creationId="{C3C2137C-0BC8-491E-B68F-335C07400744}"/>
          </ac:picMkLst>
        </pc:picChg>
        <pc:picChg chg="add del mod">
          <ac:chgData name="Celia Doñoro Arenilla" userId="5aeea512-860a-4252-a1ad-6ffd886bd921" providerId="ADAL" clId="{FAE0C125-8A84-431C-8982-25B8795A4A1C}" dt="2021-04-15T11:24:49.774" v="305" actId="478"/>
          <ac:picMkLst>
            <pc:docMk/>
            <pc:sldMk cId="3889181626" sldId="257"/>
            <ac:picMk id="16" creationId="{60878286-E264-4229-A575-0769DCB98AB3}"/>
          </ac:picMkLst>
        </pc:picChg>
        <pc:picChg chg="add del mod">
          <ac:chgData name="Celia Doñoro Arenilla" userId="5aeea512-860a-4252-a1ad-6ffd886bd921" providerId="ADAL" clId="{FAE0C125-8A84-431C-8982-25B8795A4A1C}" dt="2021-04-15T11:24:50.535" v="306" actId="478"/>
          <ac:picMkLst>
            <pc:docMk/>
            <pc:sldMk cId="3889181626" sldId="257"/>
            <ac:picMk id="17" creationId="{8350911A-0F6D-444D-B313-8246111EB138}"/>
          </ac:picMkLst>
        </pc:picChg>
        <pc:picChg chg="add del mod">
          <ac:chgData name="Celia Doñoro Arenilla" userId="5aeea512-860a-4252-a1ad-6ffd886bd921" providerId="ADAL" clId="{FAE0C125-8A84-431C-8982-25B8795A4A1C}" dt="2021-04-15T11:24:51.001" v="308" actId="478"/>
          <ac:picMkLst>
            <pc:docMk/>
            <pc:sldMk cId="3889181626" sldId="257"/>
            <ac:picMk id="18" creationId="{F539302A-EC01-43E6-9594-E9BE05DA955D}"/>
          </ac:picMkLst>
        </pc:picChg>
        <pc:picChg chg="add mod">
          <ac:chgData name="Celia Doñoro Arenilla" userId="5aeea512-860a-4252-a1ad-6ffd886bd921" providerId="ADAL" clId="{FAE0C125-8A84-431C-8982-25B8795A4A1C}" dt="2021-04-15T11:18:42.372" v="80"/>
          <ac:picMkLst>
            <pc:docMk/>
            <pc:sldMk cId="3889181626" sldId="257"/>
            <ac:picMk id="29" creationId="{BFACBC3A-0E3F-41B0-A427-0576D6C7868F}"/>
          </ac:picMkLst>
        </pc:picChg>
        <pc:picChg chg="add mod">
          <ac:chgData name="Celia Doñoro Arenilla" userId="5aeea512-860a-4252-a1ad-6ffd886bd921" providerId="ADAL" clId="{FAE0C125-8A84-431C-8982-25B8795A4A1C}" dt="2021-04-15T11:41:31.437" v="778" actId="1035"/>
          <ac:picMkLst>
            <pc:docMk/>
            <pc:sldMk cId="3889181626" sldId="257"/>
            <ac:picMk id="30" creationId="{08850B26-1BDE-4BE2-A40B-57A9FBA37CE7}"/>
          </ac:picMkLst>
        </pc:picChg>
        <pc:picChg chg="add mod">
          <ac:chgData name="Celia Doñoro Arenilla" userId="5aeea512-860a-4252-a1ad-6ffd886bd921" providerId="ADAL" clId="{FAE0C125-8A84-431C-8982-25B8795A4A1C}" dt="2021-04-15T11:41:31.437" v="778" actId="1035"/>
          <ac:picMkLst>
            <pc:docMk/>
            <pc:sldMk cId="3889181626" sldId="257"/>
            <ac:picMk id="34" creationId="{5BF9DCE1-5973-4B0A-953C-4F329B557287}"/>
          </ac:picMkLst>
        </pc:picChg>
        <pc:picChg chg="add mod">
          <ac:chgData name="Celia Doñoro Arenilla" userId="5aeea512-860a-4252-a1ad-6ffd886bd921" providerId="ADAL" clId="{FAE0C125-8A84-431C-8982-25B8795A4A1C}" dt="2021-04-15T11:41:33.468" v="779" actId="1076"/>
          <ac:picMkLst>
            <pc:docMk/>
            <pc:sldMk cId="3889181626" sldId="257"/>
            <ac:picMk id="36" creationId="{01255A16-8742-48D4-8EB8-415D9C95013B}"/>
          </ac:picMkLst>
        </pc:picChg>
        <pc:picChg chg="add del mod">
          <ac:chgData name="Celia Doñoro Arenilla" userId="5aeea512-860a-4252-a1ad-6ffd886bd921" providerId="ADAL" clId="{FAE0C125-8A84-431C-8982-25B8795A4A1C}" dt="2021-04-15T11:28:02.102" v="344" actId="478"/>
          <ac:picMkLst>
            <pc:docMk/>
            <pc:sldMk cId="3889181626" sldId="257"/>
            <ac:picMk id="37" creationId="{034C2595-5DB7-493F-96A1-E412AA3C93CC}"/>
          </ac:picMkLst>
        </pc:picChg>
        <pc:picChg chg="add mod">
          <ac:chgData name="Celia Doñoro Arenilla" userId="5aeea512-860a-4252-a1ad-6ffd886bd921" providerId="ADAL" clId="{FAE0C125-8A84-431C-8982-25B8795A4A1C}" dt="2021-04-15T12:03:05.005" v="796" actId="1076"/>
          <ac:picMkLst>
            <pc:docMk/>
            <pc:sldMk cId="3889181626" sldId="257"/>
            <ac:picMk id="40" creationId="{829A7451-4B4A-4B9F-8221-D521C434A701}"/>
          </ac:picMkLst>
        </pc:picChg>
        <pc:picChg chg="add del">
          <ac:chgData name="Celia Doñoro Arenilla" userId="5aeea512-860a-4252-a1ad-6ffd886bd921" providerId="ADAL" clId="{FAE0C125-8A84-431C-8982-25B8795A4A1C}" dt="2021-04-15T11:39:37.777" v="661" actId="478"/>
          <ac:picMkLst>
            <pc:docMk/>
            <pc:sldMk cId="3889181626" sldId="257"/>
            <ac:picMk id="42" creationId="{A9C4D908-344B-4F3E-8E20-47E5BB157492}"/>
          </ac:picMkLst>
        </pc:picChg>
        <pc:cxnChg chg="add mod">
          <ac:chgData name="Celia Doñoro Arenilla" userId="5aeea512-860a-4252-a1ad-6ffd886bd921" providerId="ADAL" clId="{FAE0C125-8A84-431C-8982-25B8795A4A1C}" dt="2021-04-15T11:41:31.437" v="778" actId="1035"/>
          <ac:cxnSpMkLst>
            <pc:docMk/>
            <pc:sldMk cId="3889181626" sldId="257"/>
            <ac:cxnSpMk id="19" creationId="{329669F0-E4A0-43EF-A6C0-B3E7E83DC0B2}"/>
          </ac:cxnSpMkLst>
        </pc:cxnChg>
        <pc:cxnChg chg="add mod">
          <ac:chgData name="Celia Doñoro Arenilla" userId="5aeea512-860a-4252-a1ad-6ffd886bd921" providerId="ADAL" clId="{FAE0C125-8A84-431C-8982-25B8795A4A1C}" dt="2021-04-15T11:41:31.437" v="778" actId="1035"/>
          <ac:cxnSpMkLst>
            <pc:docMk/>
            <pc:sldMk cId="3889181626" sldId="257"/>
            <ac:cxnSpMk id="20" creationId="{C43DC714-3C5D-48F4-8D1A-3AE08CEC7085}"/>
          </ac:cxnSpMkLst>
        </pc:cxnChg>
        <pc:cxnChg chg="add mod">
          <ac:chgData name="Celia Doñoro Arenilla" userId="5aeea512-860a-4252-a1ad-6ffd886bd921" providerId="ADAL" clId="{FAE0C125-8A84-431C-8982-25B8795A4A1C}" dt="2021-04-15T11:41:37.817" v="780" actId="1076"/>
          <ac:cxnSpMkLst>
            <pc:docMk/>
            <pc:sldMk cId="3889181626" sldId="257"/>
            <ac:cxnSpMk id="21" creationId="{5D32D9D1-24D0-44E3-8BCC-6F56D8A3083D}"/>
          </ac:cxnSpMkLst>
        </pc:cxnChg>
      </pc:sldChg>
      <pc:sldChg chg="addSp delSp modSp add mod">
        <pc:chgData name="Celia Doñoro Arenilla" userId="5aeea512-860a-4252-a1ad-6ffd886bd921" providerId="ADAL" clId="{FAE0C125-8A84-431C-8982-25B8795A4A1C}" dt="2021-04-16T13:04:23.317" v="1179" actId="1076"/>
        <pc:sldMkLst>
          <pc:docMk/>
          <pc:sldMk cId="728943254" sldId="258"/>
        </pc:sldMkLst>
        <pc:spChg chg="mod">
          <ac:chgData name="Celia Doñoro Arenilla" userId="5aeea512-860a-4252-a1ad-6ffd886bd921" providerId="ADAL" clId="{FAE0C125-8A84-431C-8982-25B8795A4A1C}" dt="2021-04-16T13:03:39.901" v="1122" actId="14100"/>
          <ac:spMkLst>
            <pc:docMk/>
            <pc:sldMk cId="728943254" sldId="258"/>
            <ac:spMk id="8" creationId="{5136CFB4-CA7B-456A-8788-C99A88B00A4E}"/>
          </ac:spMkLst>
        </pc:spChg>
        <pc:spChg chg="mod">
          <ac:chgData name="Celia Doñoro Arenilla" userId="5aeea512-860a-4252-a1ad-6ffd886bd921" providerId="ADAL" clId="{FAE0C125-8A84-431C-8982-25B8795A4A1C}" dt="2021-04-16T13:03:35.093" v="1121" actId="1035"/>
          <ac:spMkLst>
            <pc:docMk/>
            <pc:sldMk cId="728943254" sldId="258"/>
            <ac:spMk id="9" creationId="{AF1F0E07-D941-4F5D-9626-569E04A0F944}"/>
          </ac:spMkLst>
        </pc:spChg>
        <pc:spChg chg="mod">
          <ac:chgData name="Celia Doñoro Arenilla" userId="5aeea512-860a-4252-a1ad-6ffd886bd921" providerId="ADAL" clId="{FAE0C125-8A84-431C-8982-25B8795A4A1C}" dt="2021-04-16T13:03:55.385" v="1145" actId="1035"/>
          <ac:spMkLst>
            <pc:docMk/>
            <pc:sldMk cId="728943254" sldId="258"/>
            <ac:spMk id="10" creationId="{A21DA0E4-7D25-4B98-81D1-C87C55AED928}"/>
          </ac:spMkLst>
        </pc:spChg>
        <pc:spChg chg="mod">
          <ac:chgData name="Celia Doñoro Arenilla" userId="5aeea512-860a-4252-a1ad-6ffd886bd921" providerId="ADAL" clId="{FAE0C125-8A84-431C-8982-25B8795A4A1C}" dt="2021-04-16T13:03:55.385" v="1145" actId="1035"/>
          <ac:spMkLst>
            <pc:docMk/>
            <pc:sldMk cId="728943254" sldId="258"/>
            <ac:spMk id="11" creationId="{D5B544FA-93DF-4082-9C72-CF5F56804899}"/>
          </ac:spMkLst>
        </pc:spChg>
        <pc:spChg chg="mod">
          <ac:chgData name="Celia Doñoro Arenilla" userId="5aeea512-860a-4252-a1ad-6ffd886bd921" providerId="ADAL" clId="{FAE0C125-8A84-431C-8982-25B8795A4A1C}" dt="2021-04-16T13:04:02.144" v="1172" actId="1036"/>
          <ac:spMkLst>
            <pc:docMk/>
            <pc:sldMk cId="728943254" sldId="258"/>
            <ac:spMk id="13" creationId="{40DB1373-D8DA-4040-B984-831430A5371D}"/>
          </ac:spMkLst>
        </pc:spChg>
        <pc:spChg chg="mod">
          <ac:chgData name="Celia Doñoro Arenilla" userId="5aeea512-860a-4252-a1ad-6ffd886bd921" providerId="ADAL" clId="{FAE0C125-8A84-431C-8982-25B8795A4A1C}" dt="2021-04-16T13:03:35.093" v="1121" actId="1035"/>
          <ac:spMkLst>
            <pc:docMk/>
            <pc:sldMk cId="728943254" sldId="258"/>
            <ac:spMk id="22" creationId="{71DC7873-6928-4873-BD3E-CF7C2EC806D9}"/>
          </ac:spMkLst>
        </pc:spChg>
        <pc:spChg chg="mod">
          <ac:chgData name="Celia Doñoro Arenilla" userId="5aeea512-860a-4252-a1ad-6ffd886bd921" providerId="ADAL" clId="{FAE0C125-8A84-431C-8982-25B8795A4A1C}" dt="2021-04-16T13:03:55.385" v="1145" actId="1035"/>
          <ac:spMkLst>
            <pc:docMk/>
            <pc:sldMk cId="728943254" sldId="258"/>
            <ac:spMk id="23" creationId="{EC3D3FFE-AA83-432E-BFBD-F9B01D2D2BA7}"/>
          </ac:spMkLst>
        </pc:spChg>
        <pc:spChg chg="mod">
          <ac:chgData name="Celia Doñoro Arenilla" userId="5aeea512-860a-4252-a1ad-6ffd886bd921" providerId="ADAL" clId="{FAE0C125-8A84-431C-8982-25B8795A4A1C}" dt="2021-04-16T13:04:02.144" v="1172" actId="1036"/>
          <ac:spMkLst>
            <pc:docMk/>
            <pc:sldMk cId="728943254" sldId="258"/>
            <ac:spMk id="24" creationId="{40BADFF0-3BF6-47C5-B949-05EBD525C322}"/>
          </ac:spMkLst>
        </pc:spChg>
        <pc:spChg chg="mod">
          <ac:chgData name="Celia Doñoro Arenilla" userId="5aeea512-860a-4252-a1ad-6ffd886bd921" providerId="ADAL" clId="{FAE0C125-8A84-431C-8982-25B8795A4A1C}" dt="2021-04-16T13:03:35.093" v="1121" actId="1035"/>
          <ac:spMkLst>
            <pc:docMk/>
            <pc:sldMk cId="728943254" sldId="258"/>
            <ac:spMk id="25" creationId="{179C0DD5-BDB5-4628-84D3-FB3ACBFE9A87}"/>
          </ac:spMkLst>
        </pc:spChg>
        <pc:spChg chg="del mod">
          <ac:chgData name="Celia Doñoro Arenilla" userId="5aeea512-860a-4252-a1ad-6ffd886bd921" providerId="ADAL" clId="{FAE0C125-8A84-431C-8982-25B8795A4A1C}" dt="2021-04-16T13:03:50.837" v="1124" actId="478"/>
          <ac:spMkLst>
            <pc:docMk/>
            <pc:sldMk cId="728943254" sldId="258"/>
            <ac:spMk id="26" creationId="{D94C083D-1E35-44F9-B028-0B8DBB5ACD0C}"/>
          </ac:spMkLst>
        </pc:spChg>
        <pc:spChg chg="mod">
          <ac:chgData name="Celia Doñoro Arenilla" userId="5aeea512-860a-4252-a1ad-6ffd886bd921" providerId="ADAL" clId="{FAE0C125-8A84-431C-8982-25B8795A4A1C}" dt="2021-04-16T13:03:55.385" v="1145" actId="1035"/>
          <ac:spMkLst>
            <pc:docMk/>
            <pc:sldMk cId="728943254" sldId="258"/>
            <ac:spMk id="27" creationId="{DC8B009C-0A7A-46F4-8E0B-8FF5328ABD3E}"/>
          </ac:spMkLst>
        </pc:spChg>
        <pc:spChg chg="add del mod">
          <ac:chgData name="Celia Doñoro Arenilla" userId="5aeea512-860a-4252-a1ad-6ffd886bd921" providerId="ADAL" clId="{FAE0C125-8A84-431C-8982-25B8795A4A1C}" dt="2021-04-16T12:54:22.117" v="870"/>
          <ac:spMkLst>
            <pc:docMk/>
            <pc:sldMk cId="728943254" sldId="258"/>
            <ac:spMk id="30" creationId="{2B778907-900A-43C1-B7F9-A8172766E41A}"/>
          </ac:spMkLst>
        </pc:spChg>
        <pc:spChg chg="add del mod">
          <ac:chgData name="Celia Doñoro Arenilla" userId="5aeea512-860a-4252-a1ad-6ffd886bd921" providerId="ADAL" clId="{FAE0C125-8A84-431C-8982-25B8795A4A1C}" dt="2021-04-16T12:54:32.421" v="873" actId="478"/>
          <ac:spMkLst>
            <pc:docMk/>
            <pc:sldMk cId="728943254" sldId="258"/>
            <ac:spMk id="31" creationId="{3D4632B2-2915-46E8-BAB3-15B924105C3D}"/>
          </ac:spMkLst>
        </pc:spChg>
        <pc:spChg chg="add mod ord">
          <ac:chgData name="Celia Doñoro Arenilla" userId="5aeea512-860a-4252-a1ad-6ffd886bd921" providerId="ADAL" clId="{FAE0C125-8A84-431C-8982-25B8795A4A1C}" dt="2021-04-16T12:59:40.908" v="908" actId="1076"/>
          <ac:spMkLst>
            <pc:docMk/>
            <pc:sldMk cId="728943254" sldId="258"/>
            <ac:spMk id="32" creationId="{D7248449-DADB-4803-BAC3-6CBECF10DE42}"/>
          </ac:spMkLst>
        </pc:spChg>
        <pc:spChg chg="add del">
          <ac:chgData name="Celia Doñoro Arenilla" userId="5aeea512-860a-4252-a1ad-6ffd886bd921" providerId="ADAL" clId="{FAE0C125-8A84-431C-8982-25B8795A4A1C}" dt="2021-04-16T13:00:27.685" v="920" actId="478"/>
          <ac:spMkLst>
            <pc:docMk/>
            <pc:sldMk cId="728943254" sldId="258"/>
            <ac:spMk id="33" creationId="{EE8E25D4-2802-4D61-9AD9-15BFFD656CA3}"/>
          </ac:spMkLst>
        </pc:spChg>
        <pc:spChg chg="add mod">
          <ac:chgData name="Celia Doñoro Arenilla" userId="5aeea512-860a-4252-a1ad-6ffd886bd921" providerId="ADAL" clId="{FAE0C125-8A84-431C-8982-25B8795A4A1C}" dt="2021-04-16T13:00:59.653" v="923" actId="207"/>
          <ac:spMkLst>
            <pc:docMk/>
            <pc:sldMk cId="728943254" sldId="258"/>
            <ac:spMk id="34" creationId="{DDF44115-E19A-446C-9F63-34B1EC8838A7}"/>
          </ac:spMkLst>
        </pc:spChg>
        <pc:spChg chg="add mod">
          <ac:chgData name="Celia Doñoro Arenilla" userId="5aeea512-860a-4252-a1ad-6ffd886bd921" providerId="ADAL" clId="{FAE0C125-8A84-431C-8982-25B8795A4A1C}" dt="2021-04-16T13:01:49.349" v="930" actId="1076"/>
          <ac:spMkLst>
            <pc:docMk/>
            <pc:sldMk cId="728943254" sldId="258"/>
            <ac:spMk id="36" creationId="{C6878FEB-57C1-4BAF-992D-2A1F7364DFE6}"/>
          </ac:spMkLst>
        </pc:spChg>
        <pc:spChg chg="mod">
          <ac:chgData name="Celia Doñoro Arenilla" userId="5aeea512-860a-4252-a1ad-6ffd886bd921" providerId="ADAL" clId="{FAE0C125-8A84-431C-8982-25B8795A4A1C}" dt="2021-04-16T13:04:02.144" v="1172" actId="1036"/>
          <ac:spMkLst>
            <pc:docMk/>
            <pc:sldMk cId="728943254" sldId="258"/>
            <ac:spMk id="38" creationId="{F237757E-4594-439B-8315-A4DADDD1E252}"/>
          </ac:spMkLst>
        </pc:spChg>
        <pc:picChg chg="add mod">
          <ac:chgData name="Celia Doñoro Arenilla" userId="5aeea512-860a-4252-a1ad-6ffd886bd921" providerId="ADAL" clId="{FAE0C125-8A84-431C-8982-25B8795A4A1C}" dt="2021-04-16T13:04:23.317" v="1179" actId="1076"/>
          <ac:picMkLst>
            <pc:docMk/>
            <pc:sldMk cId="728943254" sldId="258"/>
            <ac:picMk id="3" creationId="{1ADD792D-82B6-40B9-9F9A-24C1632B4598}"/>
          </ac:picMkLst>
        </pc:picChg>
        <pc:picChg chg="add del">
          <ac:chgData name="Celia Doñoro Arenilla" userId="5aeea512-860a-4252-a1ad-6ffd886bd921" providerId="ADAL" clId="{FAE0C125-8A84-431C-8982-25B8795A4A1C}" dt="2021-04-16T12:56:33.467" v="889" actId="478"/>
          <ac:picMkLst>
            <pc:docMk/>
            <pc:sldMk cId="728943254" sldId="258"/>
            <ac:picMk id="4" creationId="{164C9D30-729E-4FAC-9209-16D231C1E75D}"/>
          </ac:picMkLst>
        </pc:picChg>
        <pc:picChg chg="add del mod">
          <ac:chgData name="Celia Doñoro Arenilla" userId="5aeea512-860a-4252-a1ad-6ffd886bd921" providerId="ADAL" clId="{FAE0C125-8A84-431C-8982-25B8795A4A1C}" dt="2021-04-16T12:54:56.043" v="876"/>
          <ac:picMkLst>
            <pc:docMk/>
            <pc:sldMk cId="728943254" sldId="258"/>
            <ac:picMk id="5" creationId="{0F5347BE-081E-429C-9D32-5CBF1A729C53}"/>
          </ac:picMkLst>
        </pc:picChg>
        <pc:picChg chg="add del mod">
          <ac:chgData name="Celia Doñoro Arenilla" userId="5aeea512-860a-4252-a1ad-6ffd886bd921" providerId="ADAL" clId="{FAE0C125-8A84-431C-8982-25B8795A4A1C}" dt="2021-04-16T12:55:14.377" v="878" actId="478"/>
          <ac:picMkLst>
            <pc:docMk/>
            <pc:sldMk cId="728943254" sldId="258"/>
            <ac:picMk id="6" creationId="{42E20BAC-19F0-427E-AE68-D743039E0622}"/>
          </ac:picMkLst>
        </pc:picChg>
        <pc:picChg chg="add mod">
          <ac:chgData name="Celia Doñoro Arenilla" userId="5aeea512-860a-4252-a1ad-6ffd886bd921" providerId="ADAL" clId="{FAE0C125-8A84-431C-8982-25B8795A4A1C}" dt="2021-04-16T13:04:12.757" v="1176" actId="1076"/>
          <ac:picMkLst>
            <pc:docMk/>
            <pc:sldMk cId="728943254" sldId="258"/>
            <ac:picMk id="7" creationId="{23B764A1-E8BB-4D0D-8961-C4FB63DCC62C}"/>
          </ac:picMkLst>
        </pc:picChg>
        <pc:picChg chg="add del mod">
          <ac:chgData name="Celia Doñoro Arenilla" userId="5aeea512-860a-4252-a1ad-6ffd886bd921" providerId="ADAL" clId="{FAE0C125-8A84-431C-8982-25B8795A4A1C}" dt="2021-04-16T12:55:57.916" v="882"/>
          <ac:picMkLst>
            <pc:docMk/>
            <pc:sldMk cId="728943254" sldId="258"/>
            <ac:picMk id="12" creationId="{95F43B21-460B-4EB1-B512-6FCDF00EBA83}"/>
          </ac:picMkLst>
        </pc:picChg>
        <pc:picChg chg="add del mod">
          <ac:chgData name="Celia Doñoro Arenilla" userId="5aeea512-860a-4252-a1ad-6ffd886bd921" providerId="ADAL" clId="{FAE0C125-8A84-431C-8982-25B8795A4A1C}" dt="2021-04-16T12:56:04.334" v="884" actId="478"/>
          <ac:picMkLst>
            <pc:docMk/>
            <pc:sldMk cId="728943254" sldId="258"/>
            <ac:picMk id="14" creationId="{7AC4A7C3-2832-4B82-AEA4-E6902202918F}"/>
          </ac:picMkLst>
        </pc:picChg>
        <pc:picChg chg="add del mod">
          <ac:chgData name="Celia Doñoro Arenilla" userId="5aeea512-860a-4252-a1ad-6ffd886bd921" providerId="ADAL" clId="{FAE0C125-8A84-431C-8982-25B8795A4A1C}" dt="2021-04-16T12:56:34.606" v="890" actId="478"/>
          <ac:picMkLst>
            <pc:docMk/>
            <pc:sldMk cId="728943254" sldId="258"/>
            <ac:picMk id="15" creationId="{B2FB78E0-23A6-4011-B180-67BC1AB2798A}"/>
          </ac:picMkLst>
        </pc:picChg>
        <pc:picChg chg="add del mod">
          <ac:chgData name="Celia Doñoro Arenilla" userId="5aeea512-860a-4252-a1ad-6ffd886bd921" providerId="ADAL" clId="{FAE0C125-8A84-431C-8982-25B8795A4A1C}" dt="2021-04-16T12:57:03.321" v="896" actId="478"/>
          <ac:picMkLst>
            <pc:docMk/>
            <pc:sldMk cId="728943254" sldId="258"/>
            <ac:picMk id="16" creationId="{CA347D5E-8089-46F3-A996-017AC78136A9}"/>
          </ac:picMkLst>
        </pc:picChg>
        <pc:picChg chg="add del">
          <ac:chgData name="Celia Doñoro Arenilla" userId="5aeea512-860a-4252-a1ad-6ffd886bd921" providerId="ADAL" clId="{FAE0C125-8A84-431C-8982-25B8795A4A1C}" dt="2021-04-16T12:57:25.478" v="898" actId="478"/>
          <ac:picMkLst>
            <pc:docMk/>
            <pc:sldMk cId="728943254" sldId="258"/>
            <ac:picMk id="17" creationId="{98DABC45-B7CE-41D5-8AF4-0D06E2CC09AE}"/>
          </ac:picMkLst>
        </pc:picChg>
        <pc:picChg chg="add mod ord">
          <ac:chgData name="Celia Doñoro Arenilla" userId="5aeea512-860a-4252-a1ad-6ffd886bd921" providerId="ADAL" clId="{FAE0C125-8A84-431C-8982-25B8795A4A1C}" dt="2021-04-16T13:04:19.444" v="1177" actId="1076"/>
          <ac:picMkLst>
            <pc:docMk/>
            <pc:sldMk cId="728943254" sldId="258"/>
            <ac:picMk id="18" creationId="{D1C1BC7E-0523-4C01-8B32-817C8F0A077F}"/>
          </ac:picMkLst>
        </pc:picChg>
        <pc:picChg chg="del">
          <ac:chgData name="Celia Doñoro Arenilla" userId="5aeea512-860a-4252-a1ad-6ffd886bd921" providerId="ADAL" clId="{FAE0C125-8A84-431C-8982-25B8795A4A1C}" dt="2021-04-15T11:40:38.429" v="664" actId="478"/>
          <ac:picMkLst>
            <pc:docMk/>
            <pc:sldMk cId="728943254" sldId="258"/>
            <ac:picMk id="30" creationId="{08850B26-1BDE-4BE2-A40B-57A9FBA37CE7}"/>
          </ac:picMkLst>
        </pc:picChg>
        <pc:picChg chg="del">
          <ac:chgData name="Celia Doñoro Arenilla" userId="5aeea512-860a-4252-a1ad-6ffd886bd921" providerId="ADAL" clId="{FAE0C125-8A84-431C-8982-25B8795A4A1C}" dt="2021-04-15T11:40:38.896" v="665" actId="478"/>
          <ac:picMkLst>
            <pc:docMk/>
            <pc:sldMk cId="728943254" sldId="258"/>
            <ac:picMk id="34" creationId="{5BF9DCE1-5973-4B0A-953C-4F329B557287}"/>
          </ac:picMkLst>
        </pc:picChg>
        <pc:picChg chg="add del mod">
          <ac:chgData name="Celia Doñoro Arenilla" userId="5aeea512-860a-4252-a1ad-6ffd886bd921" providerId="ADAL" clId="{FAE0C125-8A84-431C-8982-25B8795A4A1C}" dt="2021-04-16T13:00:19.459" v="918" actId="478"/>
          <ac:picMkLst>
            <pc:docMk/>
            <pc:sldMk cId="728943254" sldId="258"/>
            <ac:picMk id="35" creationId="{56A900C2-338E-4EDA-8991-C591D9111A15}"/>
          </ac:picMkLst>
        </pc:picChg>
        <pc:picChg chg="del">
          <ac:chgData name="Celia Doñoro Arenilla" userId="5aeea512-860a-4252-a1ad-6ffd886bd921" providerId="ADAL" clId="{FAE0C125-8A84-431C-8982-25B8795A4A1C}" dt="2021-04-15T11:40:39.438" v="666" actId="478"/>
          <ac:picMkLst>
            <pc:docMk/>
            <pc:sldMk cId="728943254" sldId="258"/>
            <ac:picMk id="36" creationId="{01255A16-8742-48D4-8EB8-415D9C95013B}"/>
          </ac:picMkLst>
        </pc:picChg>
        <pc:picChg chg="add mod">
          <ac:chgData name="Celia Doñoro Arenilla" userId="5aeea512-860a-4252-a1ad-6ffd886bd921" providerId="ADAL" clId="{FAE0C125-8A84-431C-8982-25B8795A4A1C}" dt="2021-04-16T13:04:02.144" v="1172" actId="1036"/>
          <ac:picMkLst>
            <pc:docMk/>
            <pc:sldMk cId="728943254" sldId="258"/>
            <ac:picMk id="39" creationId="{95EC9303-D8F0-492A-94A2-706FE1250AE6}"/>
          </ac:picMkLst>
        </pc:picChg>
        <pc:picChg chg="del mod">
          <ac:chgData name="Celia Doñoro Arenilla" userId="5aeea512-860a-4252-a1ad-6ffd886bd921" providerId="ADAL" clId="{FAE0C125-8A84-431C-8982-25B8795A4A1C}" dt="2021-04-16T13:03:12.130" v="1064" actId="478"/>
          <ac:picMkLst>
            <pc:docMk/>
            <pc:sldMk cId="728943254" sldId="258"/>
            <ac:picMk id="40" creationId="{829A7451-4B4A-4B9F-8221-D521C434A701}"/>
          </ac:picMkLst>
        </pc:picChg>
        <pc:cxnChg chg="del">
          <ac:chgData name="Celia Doñoro Arenilla" userId="5aeea512-860a-4252-a1ad-6ffd886bd921" providerId="ADAL" clId="{FAE0C125-8A84-431C-8982-25B8795A4A1C}" dt="2021-04-16T13:03:41.725" v="1123" actId="478"/>
          <ac:cxnSpMkLst>
            <pc:docMk/>
            <pc:sldMk cId="728943254" sldId="258"/>
            <ac:cxnSpMk id="19" creationId="{329669F0-E4A0-43EF-A6C0-B3E7E83DC0B2}"/>
          </ac:cxnSpMkLst>
        </pc:cxnChg>
        <pc:cxnChg chg="del">
          <ac:chgData name="Celia Doñoro Arenilla" userId="5aeea512-860a-4252-a1ad-6ffd886bd921" providerId="ADAL" clId="{FAE0C125-8A84-431C-8982-25B8795A4A1C}" dt="2021-04-16T13:03:07.781" v="1063" actId="478"/>
          <ac:cxnSpMkLst>
            <pc:docMk/>
            <pc:sldMk cId="728943254" sldId="258"/>
            <ac:cxnSpMk id="21" creationId="{5D32D9D1-24D0-44E3-8BCC-6F56D8A3083D}"/>
          </ac:cxnSpMkLst>
        </pc:cxnChg>
      </pc:sldChg>
    </pc:docChg>
  </pc:docChgLst>
  <pc:docChgLst>
    <pc:chgData name="Celia Doñoro Arenilla" userId="5aeea512-860a-4252-a1ad-6ffd886bd921" providerId="ADAL" clId="{4CD75C6E-1081-4129-9F16-115FDE32AC28}"/>
    <pc:docChg chg="undo redo custSel addSld delSld modSld">
      <pc:chgData name="Celia Doñoro Arenilla" userId="5aeea512-860a-4252-a1ad-6ffd886bd921" providerId="ADAL" clId="{4CD75C6E-1081-4129-9F16-115FDE32AC28}" dt="2022-12-02T09:25:46.897" v="3060" actId="1076"/>
      <pc:docMkLst>
        <pc:docMk/>
      </pc:docMkLst>
      <pc:sldChg chg="del">
        <pc:chgData name="Celia Doñoro Arenilla" userId="5aeea512-860a-4252-a1ad-6ffd886bd921" providerId="ADAL" clId="{4CD75C6E-1081-4129-9F16-115FDE32AC28}" dt="2022-11-30T11:49:45.220" v="2923" actId="47"/>
        <pc:sldMkLst>
          <pc:docMk/>
          <pc:sldMk cId="3889181626" sldId="257"/>
        </pc:sldMkLst>
      </pc:sldChg>
      <pc:sldChg chg="delSp modSp del mod">
        <pc:chgData name="Celia Doñoro Arenilla" userId="5aeea512-860a-4252-a1ad-6ffd886bd921" providerId="ADAL" clId="{4CD75C6E-1081-4129-9F16-115FDE32AC28}" dt="2022-11-30T11:49:46.858" v="2924" actId="47"/>
        <pc:sldMkLst>
          <pc:docMk/>
          <pc:sldMk cId="728943254" sldId="258"/>
        </pc:sldMkLst>
        <pc:spChg chg="del">
          <ac:chgData name="Celia Doñoro Arenilla" userId="5aeea512-860a-4252-a1ad-6ffd886bd921" providerId="ADAL" clId="{4CD75C6E-1081-4129-9F16-115FDE32AC28}" dt="2022-11-30T11:45:02.936" v="2228" actId="478"/>
          <ac:spMkLst>
            <pc:docMk/>
            <pc:sldMk cId="728943254" sldId="258"/>
            <ac:spMk id="32" creationId="{D7248449-DADB-4803-BAC3-6CBECF10DE42}"/>
          </ac:spMkLst>
        </pc:spChg>
        <pc:picChg chg="mod">
          <ac:chgData name="Celia Doñoro Arenilla" userId="5aeea512-860a-4252-a1ad-6ffd886bd921" providerId="ADAL" clId="{4CD75C6E-1081-4129-9F16-115FDE32AC28}" dt="2022-11-30T11:45:06.255" v="2229" actId="1076"/>
          <ac:picMkLst>
            <pc:docMk/>
            <pc:sldMk cId="728943254" sldId="258"/>
            <ac:picMk id="3" creationId="{1ADD792D-82B6-40B9-9F9A-24C1632B4598}"/>
          </ac:picMkLst>
        </pc:picChg>
        <pc:picChg chg="del">
          <ac:chgData name="Celia Doñoro Arenilla" userId="5aeea512-860a-4252-a1ad-6ffd886bd921" providerId="ADAL" clId="{4CD75C6E-1081-4129-9F16-115FDE32AC28}" dt="2022-11-30T11:45:01.757" v="2227" actId="478"/>
          <ac:picMkLst>
            <pc:docMk/>
            <pc:sldMk cId="728943254" sldId="258"/>
            <ac:picMk id="18" creationId="{D1C1BC7E-0523-4C01-8B32-817C8F0A077F}"/>
          </ac:picMkLst>
        </pc:picChg>
      </pc:sldChg>
      <pc:sldChg chg="new del">
        <pc:chgData name="Celia Doñoro Arenilla" userId="5aeea512-860a-4252-a1ad-6ffd886bd921" providerId="ADAL" clId="{4CD75C6E-1081-4129-9F16-115FDE32AC28}" dt="2022-11-30T11:01:17.142" v="2" actId="2696"/>
        <pc:sldMkLst>
          <pc:docMk/>
          <pc:sldMk cId="4028169339" sldId="259"/>
        </pc:sldMkLst>
      </pc:sldChg>
      <pc:sldChg chg="addSp delSp modSp add mod">
        <pc:chgData name="Celia Doñoro Arenilla" userId="5aeea512-860a-4252-a1ad-6ffd886bd921" providerId="ADAL" clId="{4CD75C6E-1081-4129-9F16-115FDE32AC28}" dt="2022-12-02T09:25:46.897" v="3060" actId="1076"/>
        <pc:sldMkLst>
          <pc:docMk/>
          <pc:sldMk cId="1158810160" sldId="265"/>
        </pc:sldMkLst>
        <pc:spChg chg="add del mod">
          <ac:chgData name="Celia Doñoro Arenilla" userId="5aeea512-860a-4252-a1ad-6ffd886bd921" providerId="ADAL" clId="{4CD75C6E-1081-4129-9F16-115FDE32AC28}" dt="2022-11-30T11:03:36.632" v="242" actId="478"/>
          <ac:spMkLst>
            <pc:docMk/>
            <pc:sldMk cId="1158810160" sldId="265"/>
            <ac:spMk id="2" creationId="{86A002BE-4FFB-F3DB-168E-680B086C7CB8}"/>
          </ac:spMkLst>
        </pc:spChg>
        <pc:spChg chg="add mod">
          <ac:chgData name="Celia Doñoro Arenilla" userId="5aeea512-860a-4252-a1ad-6ffd886bd921" providerId="ADAL" clId="{4CD75C6E-1081-4129-9F16-115FDE32AC28}" dt="2022-12-02T09:24:25.376" v="2930"/>
          <ac:spMkLst>
            <pc:docMk/>
            <pc:sldMk cId="1158810160" sldId="265"/>
            <ac:spMk id="2" creationId="{9D9662B7-BBC4-C85E-E014-13E03DD29B53}"/>
          </ac:spMkLst>
        </pc:spChg>
        <pc:spChg chg="add del mod">
          <ac:chgData name="Celia Doñoro Arenilla" userId="5aeea512-860a-4252-a1ad-6ffd886bd921" providerId="ADAL" clId="{4CD75C6E-1081-4129-9F16-115FDE32AC28}" dt="2022-11-30T11:03:39.026" v="243" actId="478"/>
          <ac:spMkLst>
            <pc:docMk/>
            <pc:sldMk cId="1158810160" sldId="265"/>
            <ac:spMk id="3" creationId="{3D8A7C12-B924-622B-2D3E-3CCEA7B47E04}"/>
          </ac:spMkLst>
        </pc:spChg>
        <pc:spChg chg="add mod">
          <ac:chgData name="Celia Doñoro Arenilla" userId="5aeea512-860a-4252-a1ad-6ffd886bd921" providerId="ADAL" clId="{4CD75C6E-1081-4129-9F16-115FDE32AC28}" dt="2022-12-02T09:24:25.376" v="2930"/>
          <ac:spMkLst>
            <pc:docMk/>
            <pc:sldMk cId="1158810160" sldId="265"/>
            <ac:spMk id="3" creationId="{88B9C091-B8F0-4D62-8E95-4813D290EC19}"/>
          </ac:spMkLst>
        </pc:spChg>
        <pc:spChg chg="add del mod">
          <ac:chgData name="Celia Doñoro Arenilla" userId="5aeea512-860a-4252-a1ad-6ffd886bd921" providerId="ADAL" clId="{4CD75C6E-1081-4129-9F16-115FDE32AC28}" dt="2022-11-30T11:05:43.981" v="683" actId="478"/>
          <ac:spMkLst>
            <pc:docMk/>
            <pc:sldMk cId="1158810160" sldId="265"/>
            <ac:spMk id="4" creationId="{0DBDD4C8-F9D6-E5DA-A80A-95D7DA36D151}"/>
          </ac:spMkLst>
        </pc:spChg>
        <pc:spChg chg="add del mod">
          <ac:chgData name="Celia Doñoro Arenilla" userId="5aeea512-860a-4252-a1ad-6ffd886bd921" providerId="ADAL" clId="{4CD75C6E-1081-4129-9F16-115FDE32AC28}" dt="2022-11-30T11:05:43.981" v="683" actId="478"/>
          <ac:spMkLst>
            <pc:docMk/>
            <pc:sldMk cId="1158810160" sldId="265"/>
            <ac:spMk id="5" creationId="{6FA5B594-A7BF-B47D-508A-418E2D68B8A3}"/>
          </ac:spMkLst>
        </pc:spChg>
        <pc:spChg chg="add del mod">
          <ac:chgData name="Celia Doñoro Arenilla" userId="5aeea512-860a-4252-a1ad-6ffd886bd921" providerId="ADAL" clId="{4CD75C6E-1081-4129-9F16-115FDE32AC28}" dt="2022-11-30T11:05:17.257" v="675" actId="478"/>
          <ac:spMkLst>
            <pc:docMk/>
            <pc:sldMk cId="1158810160" sldId="265"/>
            <ac:spMk id="6" creationId="{FC581DA2-E758-27E8-8C2A-3096FB9B6BB3}"/>
          </ac:spMkLst>
        </pc:spChg>
        <pc:spChg chg="add del mod">
          <ac:chgData name="Celia Doñoro Arenilla" userId="5aeea512-860a-4252-a1ad-6ffd886bd921" providerId="ADAL" clId="{4CD75C6E-1081-4129-9F16-115FDE32AC28}" dt="2022-11-30T11:03:31.471" v="240" actId="478"/>
          <ac:spMkLst>
            <pc:docMk/>
            <pc:sldMk cId="1158810160" sldId="265"/>
            <ac:spMk id="10" creationId="{1157538D-0B77-6CD0-1FC5-96BC5339A223}"/>
          </ac:spMkLst>
        </pc:spChg>
        <pc:spChg chg="add del mod">
          <ac:chgData name="Celia Doñoro Arenilla" userId="5aeea512-860a-4252-a1ad-6ffd886bd921" providerId="ADAL" clId="{4CD75C6E-1081-4129-9F16-115FDE32AC28}" dt="2022-11-30T11:04:29.675" v="382" actId="478"/>
          <ac:spMkLst>
            <pc:docMk/>
            <pc:sldMk cId="1158810160" sldId="265"/>
            <ac:spMk id="11" creationId="{B92E830B-8FC9-3B3E-3F2C-DA604F675D80}"/>
          </ac:spMkLst>
        </pc:spChg>
        <pc:spChg chg="add del mod">
          <ac:chgData name="Celia Doñoro Arenilla" userId="5aeea512-860a-4252-a1ad-6ffd886bd921" providerId="ADAL" clId="{4CD75C6E-1081-4129-9F16-115FDE32AC28}" dt="2022-11-30T11:05:26.011" v="679" actId="478"/>
          <ac:spMkLst>
            <pc:docMk/>
            <pc:sldMk cId="1158810160" sldId="265"/>
            <ac:spMk id="12" creationId="{1AC74536-4E6D-14C8-9AAB-46D3F42A6CC6}"/>
          </ac:spMkLst>
        </pc:spChg>
        <pc:spChg chg="add del mod">
          <ac:chgData name="Celia Doñoro Arenilla" userId="5aeea512-860a-4252-a1ad-6ffd886bd921" providerId="ADAL" clId="{4CD75C6E-1081-4129-9F16-115FDE32AC28}" dt="2022-11-30T11:03:30.155" v="239" actId="478"/>
          <ac:spMkLst>
            <pc:docMk/>
            <pc:sldMk cId="1158810160" sldId="265"/>
            <ac:spMk id="13" creationId="{123BA91A-F91E-7EBB-7D5A-5426F7482801}"/>
          </ac:spMkLst>
        </pc:spChg>
        <pc:spChg chg="mod">
          <ac:chgData name="Celia Doñoro Arenilla" userId="5aeea512-860a-4252-a1ad-6ffd886bd921" providerId="ADAL" clId="{4CD75C6E-1081-4129-9F16-115FDE32AC28}" dt="2022-11-30T11:08:16.039" v="1027" actId="1036"/>
          <ac:spMkLst>
            <pc:docMk/>
            <pc:sldMk cId="1158810160" sldId="265"/>
            <ac:spMk id="18" creationId="{91188D0C-F6AD-B040-9C63-4A12E0CBB7B0}"/>
          </ac:spMkLst>
        </pc:spChg>
        <pc:spChg chg="mod">
          <ac:chgData name="Celia Doñoro Arenilla" userId="5aeea512-860a-4252-a1ad-6ffd886bd921" providerId="ADAL" clId="{4CD75C6E-1081-4129-9F16-115FDE32AC28}" dt="2022-12-02T09:25:41.805" v="3057" actId="1038"/>
          <ac:spMkLst>
            <pc:docMk/>
            <pc:sldMk cId="1158810160" sldId="265"/>
            <ac:spMk id="19" creationId="{078BF26B-0DF9-B64E-BC22-E8E6EA19DECE}"/>
          </ac:spMkLst>
        </pc:spChg>
        <pc:spChg chg="mod">
          <ac:chgData name="Celia Doñoro Arenilla" userId="5aeea512-860a-4252-a1ad-6ffd886bd921" providerId="ADAL" clId="{4CD75C6E-1081-4129-9F16-115FDE32AC28}" dt="2022-11-30T11:46:05.954" v="2433" actId="1036"/>
          <ac:spMkLst>
            <pc:docMk/>
            <pc:sldMk cId="1158810160" sldId="265"/>
            <ac:spMk id="20" creationId="{BCD8028C-B924-994A-BD82-070A1BF2187A}"/>
          </ac:spMkLst>
        </pc:spChg>
        <pc:spChg chg="mod">
          <ac:chgData name="Celia Doñoro Arenilla" userId="5aeea512-860a-4252-a1ad-6ffd886bd921" providerId="ADAL" clId="{4CD75C6E-1081-4129-9F16-115FDE32AC28}" dt="2022-11-30T11:45:45.827" v="2335" actId="1035"/>
          <ac:spMkLst>
            <pc:docMk/>
            <pc:sldMk cId="1158810160" sldId="265"/>
            <ac:spMk id="21" creationId="{E292FFE3-E5B2-1F40-ADCB-F368AFFCB81A}"/>
          </ac:spMkLst>
        </pc:spChg>
        <pc:spChg chg="mod">
          <ac:chgData name="Celia Doñoro Arenilla" userId="5aeea512-860a-4252-a1ad-6ffd886bd921" providerId="ADAL" clId="{4CD75C6E-1081-4129-9F16-115FDE32AC28}" dt="2022-11-30T11:04:37.472" v="504" actId="1038"/>
          <ac:spMkLst>
            <pc:docMk/>
            <pc:sldMk cId="1158810160" sldId="265"/>
            <ac:spMk id="22" creationId="{AC3DF26E-C72F-4C45-A6AF-84150EEF8F54}"/>
          </ac:spMkLst>
        </pc:spChg>
        <pc:spChg chg="mod">
          <ac:chgData name="Celia Doñoro Arenilla" userId="5aeea512-860a-4252-a1ad-6ffd886bd921" providerId="ADAL" clId="{4CD75C6E-1081-4129-9F16-115FDE32AC28}" dt="2022-12-02T09:25:41.805" v="3057" actId="1038"/>
          <ac:spMkLst>
            <pc:docMk/>
            <pc:sldMk cId="1158810160" sldId="265"/>
            <ac:spMk id="23" creationId="{29529F2F-9F28-5349-85D0-E68A4B290FD9}"/>
          </ac:spMkLst>
        </pc:spChg>
        <pc:spChg chg="mod">
          <ac:chgData name="Celia Doñoro Arenilla" userId="5aeea512-860a-4252-a1ad-6ffd886bd921" providerId="ADAL" clId="{4CD75C6E-1081-4129-9F16-115FDE32AC28}" dt="2022-11-30T11:48:39.520" v="2827" actId="20577"/>
          <ac:spMkLst>
            <pc:docMk/>
            <pc:sldMk cId="1158810160" sldId="265"/>
            <ac:spMk id="24" creationId="{F83299C4-CE61-FF44-B50C-D9417F88A9A3}"/>
          </ac:spMkLst>
        </pc:spChg>
        <pc:spChg chg="del mod">
          <ac:chgData name="Celia Doñoro Arenilla" userId="5aeea512-860a-4252-a1ad-6ffd886bd921" providerId="ADAL" clId="{4CD75C6E-1081-4129-9F16-115FDE32AC28}" dt="2022-11-30T11:44:13.805" v="2183" actId="478"/>
          <ac:spMkLst>
            <pc:docMk/>
            <pc:sldMk cId="1158810160" sldId="265"/>
            <ac:spMk id="25" creationId="{B42E8DAB-B771-B949-945F-5F2AC744A10A}"/>
          </ac:spMkLst>
        </pc:spChg>
        <pc:spChg chg="del mod">
          <ac:chgData name="Celia Doñoro Arenilla" userId="5aeea512-860a-4252-a1ad-6ffd886bd921" providerId="ADAL" clId="{4CD75C6E-1081-4129-9F16-115FDE32AC28}" dt="2022-11-30T11:44:25.847" v="2186" actId="478"/>
          <ac:spMkLst>
            <pc:docMk/>
            <pc:sldMk cId="1158810160" sldId="265"/>
            <ac:spMk id="26" creationId="{C8981481-294F-C143-8177-68FE6B7C42B1}"/>
          </ac:spMkLst>
        </pc:spChg>
        <pc:spChg chg="del">
          <ac:chgData name="Celia Doñoro Arenilla" userId="5aeea512-860a-4252-a1ad-6ffd886bd921" providerId="ADAL" clId="{4CD75C6E-1081-4129-9F16-115FDE32AC28}" dt="2022-11-30T11:01:52.961" v="6" actId="478"/>
          <ac:spMkLst>
            <pc:docMk/>
            <pc:sldMk cId="1158810160" sldId="265"/>
            <ac:spMk id="27" creationId="{147E9B1D-F1F4-1241-B1C9-13AC8A838D06}"/>
          </ac:spMkLst>
        </pc:spChg>
        <pc:spChg chg="del mod">
          <ac:chgData name="Celia Doñoro Arenilla" userId="5aeea512-860a-4252-a1ad-6ffd886bd921" providerId="ADAL" clId="{4CD75C6E-1081-4129-9F16-115FDE32AC28}" dt="2022-11-30T11:01:50.317" v="5" actId="478"/>
          <ac:spMkLst>
            <pc:docMk/>
            <pc:sldMk cId="1158810160" sldId="265"/>
            <ac:spMk id="28" creationId="{0CD9022C-7217-744B-AD8A-6EF209E304DD}"/>
          </ac:spMkLst>
        </pc:spChg>
        <pc:spChg chg="mod">
          <ac:chgData name="Celia Doñoro Arenilla" userId="5aeea512-860a-4252-a1ad-6ffd886bd921" providerId="ADAL" clId="{4CD75C6E-1081-4129-9F16-115FDE32AC28}" dt="2022-11-30T11:03:46.763" v="246" actId="20577"/>
          <ac:spMkLst>
            <pc:docMk/>
            <pc:sldMk cId="1158810160" sldId="265"/>
            <ac:spMk id="29" creationId="{F3EBF472-A2DA-C142-B2C7-9FCF782FE410}"/>
          </ac:spMkLst>
        </pc:spChg>
        <pc:spChg chg="add del mod">
          <ac:chgData name="Celia Doñoro Arenilla" userId="5aeea512-860a-4252-a1ad-6ffd886bd921" providerId="ADAL" clId="{4CD75C6E-1081-4129-9F16-115FDE32AC28}" dt="2022-11-30T11:05:22.991" v="677" actId="478"/>
          <ac:spMkLst>
            <pc:docMk/>
            <pc:sldMk cId="1158810160" sldId="265"/>
            <ac:spMk id="31" creationId="{B43D0600-EB5A-95AF-807E-0638CF0D4BC4}"/>
          </ac:spMkLst>
        </pc:spChg>
        <pc:spChg chg="del mod">
          <ac:chgData name="Celia Doñoro Arenilla" userId="5aeea512-860a-4252-a1ad-6ffd886bd921" providerId="ADAL" clId="{4CD75C6E-1081-4129-9F16-115FDE32AC28}" dt="2022-11-30T11:04:04.156" v="252" actId="478"/>
          <ac:spMkLst>
            <pc:docMk/>
            <pc:sldMk cId="1158810160" sldId="265"/>
            <ac:spMk id="32" creationId="{F7C79E3E-3DC4-5A4D-8FA6-96F085A11572}"/>
          </ac:spMkLst>
        </pc:spChg>
        <pc:spChg chg="del">
          <ac:chgData name="Celia Doñoro Arenilla" userId="5aeea512-860a-4252-a1ad-6ffd886bd921" providerId="ADAL" clId="{4CD75C6E-1081-4129-9F16-115FDE32AC28}" dt="2022-12-01T09:47:56.657" v="2925" actId="478"/>
          <ac:spMkLst>
            <pc:docMk/>
            <pc:sldMk cId="1158810160" sldId="265"/>
            <ac:spMk id="33" creationId="{1E81652F-BB9D-A94D-AF81-8ACDFCCF3AB5}"/>
          </ac:spMkLst>
        </pc:spChg>
        <pc:spChg chg="del">
          <ac:chgData name="Celia Doñoro Arenilla" userId="5aeea512-860a-4252-a1ad-6ffd886bd921" providerId="ADAL" clId="{4CD75C6E-1081-4129-9F16-115FDE32AC28}" dt="2022-12-01T09:47:56.657" v="2925" actId="478"/>
          <ac:spMkLst>
            <pc:docMk/>
            <pc:sldMk cId="1158810160" sldId="265"/>
            <ac:spMk id="34" creationId="{65A5E653-F4C6-414B-879D-3DF95416A3E3}"/>
          </ac:spMkLst>
        </pc:spChg>
        <pc:spChg chg="del">
          <ac:chgData name="Celia Doñoro Arenilla" userId="5aeea512-860a-4252-a1ad-6ffd886bd921" providerId="ADAL" clId="{4CD75C6E-1081-4129-9F16-115FDE32AC28}" dt="2022-12-02T09:00:12.276" v="2927" actId="478"/>
          <ac:spMkLst>
            <pc:docMk/>
            <pc:sldMk cId="1158810160" sldId="265"/>
            <ac:spMk id="35" creationId="{D3827145-EAC9-9842-8569-0310ACDEC487}"/>
          </ac:spMkLst>
        </pc:spChg>
        <pc:spChg chg="del">
          <ac:chgData name="Celia Doñoro Arenilla" userId="5aeea512-860a-4252-a1ad-6ffd886bd921" providerId="ADAL" clId="{4CD75C6E-1081-4129-9F16-115FDE32AC28}" dt="2022-12-02T09:23:59.797" v="2929" actId="478"/>
          <ac:spMkLst>
            <pc:docMk/>
            <pc:sldMk cId="1158810160" sldId="265"/>
            <ac:spMk id="36" creationId="{708759E6-510A-4B49-9914-1202A6BB5EB9}"/>
          </ac:spMkLst>
        </pc:spChg>
        <pc:spChg chg="del">
          <ac:chgData name="Celia Doñoro Arenilla" userId="5aeea512-860a-4252-a1ad-6ffd886bd921" providerId="ADAL" clId="{4CD75C6E-1081-4129-9F16-115FDE32AC28}" dt="2022-12-02T09:23:59.797" v="2929" actId="478"/>
          <ac:spMkLst>
            <pc:docMk/>
            <pc:sldMk cId="1158810160" sldId="265"/>
            <ac:spMk id="37" creationId="{0F94F94E-1665-814B-A57C-E9FB1C65F0A7}"/>
          </ac:spMkLst>
        </pc:spChg>
        <pc:spChg chg="del">
          <ac:chgData name="Celia Doñoro Arenilla" userId="5aeea512-860a-4252-a1ad-6ffd886bd921" providerId="ADAL" clId="{4CD75C6E-1081-4129-9F16-115FDE32AC28}" dt="2022-12-01T09:48:01.054" v="2926" actId="478"/>
          <ac:spMkLst>
            <pc:docMk/>
            <pc:sldMk cId="1158810160" sldId="265"/>
            <ac:spMk id="38" creationId="{A3832FFC-F37B-B340-AB37-6098B1FE4A12}"/>
          </ac:spMkLst>
        </pc:spChg>
        <pc:spChg chg="del">
          <ac:chgData name="Celia Doñoro Arenilla" userId="5aeea512-860a-4252-a1ad-6ffd886bd921" providerId="ADAL" clId="{4CD75C6E-1081-4129-9F16-115FDE32AC28}" dt="2022-12-02T09:23:59.797" v="2929" actId="478"/>
          <ac:spMkLst>
            <pc:docMk/>
            <pc:sldMk cId="1158810160" sldId="265"/>
            <ac:spMk id="39" creationId="{59E3FD43-8DB9-314E-987A-B40F2DC51524}"/>
          </ac:spMkLst>
        </pc:spChg>
        <pc:spChg chg="del">
          <ac:chgData name="Celia Doñoro Arenilla" userId="5aeea512-860a-4252-a1ad-6ffd886bd921" providerId="ADAL" clId="{4CD75C6E-1081-4129-9F16-115FDE32AC28}" dt="2022-12-02T09:23:59.797" v="2929" actId="478"/>
          <ac:spMkLst>
            <pc:docMk/>
            <pc:sldMk cId="1158810160" sldId="265"/>
            <ac:spMk id="40" creationId="{3ED15389-6072-CF47-9EE0-83D6577FE128}"/>
          </ac:spMkLst>
        </pc:spChg>
        <pc:spChg chg="add del mod">
          <ac:chgData name="Celia Doñoro Arenilla" userId="5aeea512-860a-4252-a1ad-6ffd886bd921" providerId="ADAL" clId="{4CD75C6E-1081-4129-9F16-115FDE32AC28}" dt="2022-11-30T11:05:43.981" v="683" actId="478"/>
          <ac:spMkLst>
            <pc:docMk/>
            <pc:sldMk cId="1158810160" sldId="265"/>
            <ac:spMk id="41" creationId="{C4022E26-AC6F-67EA-F140-C3DFD72D4DFE}"/>
          </ac:spMkLst>
        </pc:spChg>
        <pc:spChg chg="add del mod">
          <ac:chgData name="Celia Doñoro Arenilla" userId="5aeea512-860a-4252-a1ad-6ffd886bd921" providerId="ADAL" clId="{4CD75C6E-1081-4129-9F16-115FDE32AC28}" dt="2022-11-30T11:02:11.803" v="10" actId="478"/>
          <ac:spMkLst>
            <pc:docMk/>
            <pc:sldMk cId="1158810160" sldId="265"/>
            <ac:spMk id="42" creationId="{9749D183-D7A8-88C7-3191-E34E24470FA3}"/>
          </ac:spMkLst>
        </pc:spChg>
        <pc:spChg chg="add del mod">
          <ac:chgData name="Celia Doñoro Arenilla" userId="5aeea512-860a-4252-a1ad-6ffd886bd921" providerId="ADAL" clId="{4CD75C6E-1081-4129-9F16-115FDE32AC28}" dt="2022-11-30T11:14:23.096" v="1722" actId="478"/>
          <ac:spMkLst>
            <pc:docMk/>
            <pc:sldMk cId="1158810160" sldId="265"/>
            <ac:spMk id="47" creationId="{EB4C836F-6712-51FE-BD04-572B637EBAC0}"/>
          </ac:spMkLst>
        </pc:spChg>
        <pc:spChg chg="add mod">
          <ac:chgData name="Celia Doñoro Arenilla" userId="5aeea512-860a-4252-a1ad-6ffd886bd921" providerId="ADAL" clId="{4CD75C6E-1081-4129-9F16-115FDE32AC28}" dt="2022-11-30T11:09:20.135" v="1230" actId="207"/>
          <ac:spMkLst>
            <pc:docMk/>
            <pc:sldMk cId="1158810160" sldId="265"/>
            <ac:spMk id="49" creationId="{20289D0D-6F76-EAE7-5333-06B3E08D7F0E}"/>
          </ac:spMkLst>
        </pc:spChg>
        <pc:spChg chg="add del mod">
          <ac:chgData name="Celia Doñoro Arenilla" userId="5aeea512-860a-4252-a1ad-6ffd886bd921" providerId="ADAL" clId="{4CD75C6E-1081-4129-9F16-115FDE32AC28}" dt="2022-11-30T11:10:20.545" v="1275" actId="478"/>
          <ac:spMkLst>
            <pc:docMk/>
            <pc:sldMk cId="1158810160" sldId="265"/>
            <ac:spMk id="52" creationId="{291A1F06-F3AE-A272-79EE-06932DCE8D27}"/>
          </ac:spMkLst>
        </pc:spChg>
        <pc:spChg chg="add del mod">
          <ac:chgData name="Celia Doñoro Arenilla" userId="5aeea512-860a-4252-a1ad-6ffd886bd921" providerId="ADAL" clId="{4CD75C6E-1081-4129-9F16-115FDE32AC28}" dt="2022-11-30T11:12:12.602" v="1598" actId="478"/>
          <ac:spMkLst>
            <pc:docMk/>
            <pc:sldMk cId="1158810160" sldId="265"/>
            <ac:spMk id="53" creationId="{0BC2BF40-5FAE-DA73-3627-C2BD14079CC0}"/>
          </ac:spMkLst>
        </pc:spChg>
        <pc:spChg chg="add mod">
          <ac:chgData name="Celia Doñoro Arenilla" userId="5aeea512-860a-4252-a1ad-6ffd886bd921" providerId="ADAL" clId="{4CD75C6E-1081-4129-9F16-115FDE32AC28}" dt="2022-11-30T11:46:56.298" v="2562" actId="1038"/>
          <ac:spMkLst>
            <pc:docMk/>
            <pc:sldMk cId="1158810160" sldId="265"/>
            <ac:spMk id="55" creationId="{ED4BEA73-D6B5-A4D4-AB53-565036B5EE3F}"/>
          </ac:spMkLst>
        </pc:spChg>
        <pc:spChg chg="add mod">
          <ac:chgData name="Celia Doñoro Arenilla" userId="5aeea512-860a-4252-a1ad-6ffd886bd921" providerId="ADAL" clId="{4CD75C6E-1081-4129-9F16-115FDE32AC28}" dt="2022-11-30T11:49:39.994" v="2922" actId="313"/>
          <ac:spMkLst>
            <pc:docMk/>
            <pc:sldMk cId="1158810160" sldId="265"/>
            <ac:spMk id="58" creationId="{919865D0-84EE-20B2-F01D-F69CFC7703BA}"/>
          </ac:spMkLst>
        </pc:spChg>
        <pc:picChg chg="add mod">
          <ac:chgData name="Celia Doñoro Arenilla" userId="5aeea512-860a-4252-a1ad-6ffd886bd921" providerId="ADAL" clId="{4CD75C6E-1081-4129-9F16-115FDE32AC28}" dt="2022-12-02T09:24:25.376" v="2930"/>
          <ac:picMkLst>
            <pc:docMk/>
            <pc:sldMk cId="1158810160" sldId="265"/>
            <ac:picMk id="4" creationId="{73047E42-3571-916E-C64A-415C60CAF2E9}"/>
          </ac:picMkLst>
        </pc:picChg>
        <pc:picChg chg="mod">
          <ac:chgData name="Celia Doñoro Arenilla" userId="5aeea512-860a-4252-a1ad-6ffd886bd921" providerId="ADAL" clId="{4CD75C6E-1081-4129-9F16-115FDE32AC28}" dt="2022-11-30T11:07:47.171" v="920" actId="1076"/>
          <ac:picMkLst>
            <pc:docMk/>
            <pc:sldMk cId="1158810160" sldId="265"/>
            <ac:picMk id="14" creationId="{DD19893B-4656-7045-99E6-6D6B1EF98320}"/>
          </ac:picMkLst>
        </pc:picChg>
        <pc:picChg chg="mod">
          <ac:chgData name="Celia Doñoro Arenilla" userId="5aeea512-860a-4252-a1ad-6ffd886bd921" providerId="ADAL" clId="{4CD75C6E-1081-4129-9F16-115FDE32AC28}" dt="2022-12-02T09:25:41.805" v="3057" actId="1038"/>
          <ac:picMkLst>
            <pc:docMk/>
            <pc:sldMk cId="1158810160" sldId="265"/>
            <ac:picMk id="15" creationId="{E31EFB80-7729-B841-BFF0-6ECDACAB1EFE}"/>
          </ac:picMkLst>
        </pc:picChg>
        <pc:picChg chg="mod">
          <ac:chgData name="Celia Doñoro Arenilla" userId="5aeea512-860a-4252-a1ad-6ffd886bd921" providerId="ADAL" clId="{4CD75C6E-1081-4129-9F16-115FDE32AC28}" dt="2022-11-30T11:46:05.954" v="2433" actId="1036"/>
          <ac:picMkLst>
            <pc:docMk/>
            <pc:sldMk cId="1158810160" sldId="265"/>
            <ac:picMk id="16" creationId="{4DF0AC13-9088-A645-9AD9-A094ADA01961}"/>
          </ac:picMkLst>
        </pc:picChg>
        <pc:picChg chg="mod">
          <ac:chgData name="Celia Doñoro Arenilla" userId="5aeea512-860a-4252-a1ad-6ffd886bd921" providerId="ADAL" clId="{4CD75C6E-1081-4129-9F16-115FDE32AC28}" dt="2022-11-30T11:45:45.827" v="2335" actId="1035"/>
          <ac:picMkLst>
            <pc:docMk/>
            <pc:sldMk cId="1158810160" sldId="265"/>
            <ac:picMk id="17" creationId="{DB6B6770-7B41-7744-B315-44B885135A7F}"/>
          </ac:picMkLst>
        </pc:picChg>
        <pc:picChg chg="add del mod">
          <ac:chgData name="Celia Doñoro Arenilla" userId="5aeea512-860a-4252-a1ad-6ffd886bd921" providerId="ADAL" clId="{4CD75C6E-1081-4129-9F16-115FDE32AC28}" dt="2022-12-02T09:00:13.342" v="2928" actId="478"/>
          <ac:picMkLst>
            <pc:docMk/>
            <pc:sldMk cId="1158810160" sldId="265"/>
            <ac:picMk id="43" creationId="{67437F46-CDBE-D497-764C-01CFCD9F013E}"/>
          </ac:picMkLst>
        </pc:picChg>
        <pc:picChg chg="add del mod">
          <ac:chgData name="Celia Doñoro Arenilla" userId="5aeea512-860a-4252-a1ad-6ffd886bd921" providerId="ADAL" clId="{4CD75C6E-1081-4129-9F16-115FDE32AC28}" dt="2022-11-30T11:44:43.393" v="2224" actId="1076"/>
          <ac:picMkLst>
            <pc:docMk/>
            <pc:sldMk cId="1158810160" sldId="265"/>
            <ac:picMk id="44" creationId="{813E068B-FE45-2BB4-51F4-107873EC9026}"/>
          </ac:picMkLst>
        </pc:picChg>
        <pc:picChg chg="add del mod ord">
          <ac:chgData name="Celia Doñoro Arenilla" userId="5aeea512-860a-4252-a1ad-6ffd886bd921" providerId="ADAL" clId="{4CD75C6E-1081-4129-9F16-115FDE32AC28}" dt="2022-12-02T09:25:46.897" v="3060" actId="1076"/>
          <ac:picMkLst>
            <pc:docMk/>
            <pc:sldMk cId="1158810160" sldId="265"/>
            <ac:picMk id="45" creationId="{081F3084-936B-48B8-F13F-7FEA08CF03DF}"/>
          </ac:picMkLst>
        </pc:picChg>
        <pc:picChg chg="add del mod modCrop">
          <ac:chgData name="Celia Doñoro Arenilla" userId="5aeea512-860a-4252-a1ad-6ffd886bd921" providerId="ADAL" clId="{4CD75C6E-1081-4129-9F16-115FDE32AC28}" dt="2022-11-30T11:45:56.560" v="2392" actId="1076"/>
          <ac:picMkLst>
            <pc:docMk/>
            <pc:sldMk cId="1158810160" sldId="265"/>
            <ac:picMk id="46" creationId="{17407CB8-0AA2-D6B5-877B-A3A28BED77F1}"/>
          </ac:picMkLst>
        </pc:picChg>
        <pc:picChg chg="add del mod">
          <ac:chgData name="Celia Doñoro Arenilla" userId="5aeea512-860a-4252-a1ad-6ffd886bd921" providerId="ADAL" clId="{4CD75C6E-1081-4129-9F16-115FDE32AC28}" dt="2022-11-30T11:48:57.156" v="2829" actId="1076"/>
          <ac:picMkLst>
            <pc:docMk/>
            <pc:sldMk cId="1158810160" sldId="265"/>
            <ac:picMk id="48" creationId="{9627080C-9C2B-2893-EE54-48953CDA1274}"/>
          </ac:picMkLst>
        </pc:picChg>
        <pc:picChg chg="add mod">
          <ac:chgData name="Celia Doñoro Arenilla" userId="5aeea512-860a-4252-a1ad-6ffd886bd921" providerId="ADAL" clId="{4CD75C6E-1081-4129-9F16-115FDE32AC28}" dt="2022-11-30T11:45:26.400" v="2236" actId="1076"/>
          <ac:picMkLst>
            <pc:docMk/>
            <pc:sldMk cId="1158810160" sldId="265"/>
            <ac:picMk id="56" creationId="{8215150D-D3DD-7C9C-4722-3D75379BB7E6}"/>
          </ac:picMkLst>
        </pc:picChg>
        <pc:picChg chg="add del mod">
          <ac:chgData name="Celia Doñoro Arenilla" userId="5aeea512-860a-4252-a1ad-6ffd886bd921" providerId="ADAL" clId="{4CD75C6E-1081-4129-9F16-115FDE32AC28}" dt="2022-11-30T11:47:09.084" v="2564" actId="478"/>
          <ac:picMkLst>
            <pc:docMk/>
            <pc:sldMk cId="1158810160" sldId="265"/>
            <ac:picMk id="57" creationId="{B3C7D661-2487-EECB-4C62-4ABF0B6B3825}"/>
          </ac:picMkLst>
        </pc:picChg>
        <pc:picChg chg="add mod ord">
          <ac:chgData name="Celia Doñoro Arenilla" userId="5aeea512-860a-4252-a1ad-6ffd886bd921" providerId="ADAL" clId="{4CD75C6E-1081-4129-9F16-115FDE32AC28}" dt="2022-11-30T11:49:37.420" v="2921" actId="1076"/>
          <ac:picMkLst>
            <pc:docMk/>
            <pc:sldMk cId="1158810160" sldId="265"/>
            <ac:picMk id="59" creationId="{DC92911D-57F9-5EF8-FB0F-7D726686F086}"/>
          </ac:picMkLst>
        </pc:picChg>
        <pc:cxnChg chg="add del mod">
          <ac:chgData name="Celia Doñoro Arenilla" userId="5aeea512-860a-4252-a1ad-6ffd886bd921" providerId="ADAL" clId="{4CD75C6E-1081-4129-9F16-115FDE32AC28}" dt="2022-11-30T11:04:54.774" v="641" actId="478"/>
          <ac:cxnSpMkLst>
            <pc:docMk/>
            <pc:sldMk cId="1158810160" sldId="265"/>
            <ac:cxnSpMk id="7" creationId="{88818911-6D8F-84BE-F5ED-34B3BF7631D8}"/>
          </ac:cxnSpMkLst>
        </pc:cxnChg>
        <pc:cxnChg chg="add del mod">
          <ac:chgData name="Celia Doñoro Arenilla" userId="5aeea512-860a-4252-a1ad-6ffd886bd921" providerId="ADAL" clId="{4CD75C6E-1081-4129-9F16-115FDE32AC28}" dt="2022-11-30T11:05:27.407" v="680" actId="478"/>
          <ac:cxnSpMkLst>
            <pc:docMk/>
            <pc:sldMk cId="1158810160" sldId="265"/>
            <ac:cxnSpMk id="8" creationId="{564989B8-5A8E-7183-8774-FB51E37FE72E}"/>
          </ac:cxnSpMkLst>
        </pc:cxnChg>
        <pc:cxnChg chg="add del mod">
          <ac:chgData name="Celia Doñoro Arenilla" userId="5aeea512-860a-4252-a1ad-6ffd886bd921" providerId="ADAL" clId="{4CD75C6E-1081-4129-9F16-115FDE32AC28}" dt="2022-11-30T11:42:17.116" v="1723" actId="478"/>
          <ac:cxnSpMkLst>
            <pc:docMk/>
            <pc:sldMk cId="1158810160" sldId="265"/>
            <ac:cxnSpMk id="9" creationId="{2537F0B4-9FCF-1217-49E3-BF843DCC2140}"/>
          </ac:cxnSpMkLst>
        </pc:cxnChg>
        <pc:cxnChg chg="mod">
          <ac:chgData name="Celia Doñoro Arenilla" userId="5aeea512-860a-4252-a1ad-6ffd886bd921" providerId="ADAL" clId="{4CD75C6E-1081-4129-9F16-115FDE32AC28}" dt="2022-11-30T11:03:51.590" v="248" actId="14100"/>
          <ac:cxnSpMkLst>
            <pc:docMk/>
            <pc:sldMk cId="1158810160" sldId="265"/>
            <ac:cxnSpMk id="30" creationId="{065C0A55-B760-5749-9843-57C0CE4DD34F}"/>
          </ac:cxnSpMkLst>
        </pc:cxnChg>
      </pc:sldChg>
    </pc:docChg>
  </pc:docChgLst>
  <pc:docChgLst>
    <pc:chgData name="Celia Doñoro Arenilla" userId="5aeea512-860a-4252-a1ad-6ffd886bd921" providerId="ADAL" clId="{A64C1792-8FE2-42D5-825E-7533AFDD1E41}"/>
    <pc:docChg chg="custSel modSld">
      <pc:chgData name="Celia Doñoro Arenilla" userId="5aeea512-860a-4252-a1ad-6ffd886bd921" providerId="ADAL" clId="{A64C1792-8FE2-42D5-825E-7533AFDD1E41}" dt="2021-12-03T12:52:41.810" v="443" actId="14100"/>
      <pc:docMkLst>
        <pc:docMk/>
      </pc:docMkLst>
      <pc:sldChg chg="addSp modSp mod">
        <pc:chgData name="Celia Doñoro Arenilla" userId="5aeea512-860a-4252-a1ad-6ffd886bd921" providerId="ADAL" clId="{A64C1792-8FE2-42D5-825E-7533AFDD1E41}" dt="2021-12-03T12:51:46.626" v="385" actId="20577"/>
        <pc:sldMkLst>
          <pc:docMk/>
          <pc:sldMk cId="3889181626" sldId="257"/>
        </pc:sldMkLst>
        <pc:spChg chg="add mod">
          <ac:chgData name="Celia Doñoro Arenilla" userId="5aeea512-860a-4252-a1ad-6ffd886bd921" providerId="ADAL" clId="{A64C1792-8FE2-42D5-825E-7533AFDD1E41}" dt="2021-12-03T12:51:46.626" v="385" actId="20577"/>
          <ac:spMkLst>
            <pc:docMk/>
            <pc:sldMk cId="3889181626" sldId="257"/>
            <ac:spMk id="4" creationId="{11F5C2E1-D933-4293-9844-2F7EA42B119E}"/>
          </ac:spMkLst>
        </pc:spChg>
        <pc:spChg chg="mod">
          <ac:chgData name="Celia Doñoro Arenilla" userId="5aeea512-860a-4252-a1ad-6ffd886bd921" providerId="ADAL" clId="{A64C1792-8FE2-42D5-825E-7533AFDD1E41}" dt="2021-12-03T12:48:56.741" v="57" actId="1036"/>
          <ac:spMkLst>
            <pc:docMk/>
            <pc:sldMk cId="3889181626" sldId="257"/>
            <ac:spMk id="10" creationId="{A21DA0E4-7D25-4B98-81D1-C87C55AED928}"/>
          </ac:spMkLst>
        </pc:spChg>
        <pc:spChg chg="mod">
          <ac:chgData name="Celia Doñoro Arenilla" userId="5aeea512-860a-4252-a1ad-6ffd886bd921" providerId="ADAL" clId="{A64C1792-8FE2-42D5-825E-7533AFDD1E41}" dt="2021-12-03T12:48:56.741" v="57" actId="1036"/>
          <ac:spMkLst>
            <pc:docMk/>
            <pc:sldMk cId="3889181626" sldId="257"/>
            <ac:spMk id="11" creationId="{D5B544FA-93DF-4082-9C72-CF5F56804899}"/>
          </ac:spMkLst>
        </pc:spChg>
        <pc:spChg chg="mod">
          <ac:chgData name="Celia Doñoro Arenilla" userId="5aeea512-860a-4252-a1ad-6ffd886bd921" providerId="ADAL" clId="{A64C1792-8FE2-42D5-825E-7533AFDD1E41}" dt="2021-12-03T12:48:53.719" v="54" actId="1035"/>
          <ac:spMkLst>
            <pc:docMk/>
            <pc:sldMk cId="3889181626" sldId="257"/>
            <ac:spMk id="13" creationId="{40DB1373-D8DA-4040-B984-831430A5371D}"/>
          </ac:spMkLst>
        </pc:spChg>
        <pc:spChg chg="mod">
          <ac:chgData name="Celia Doñoro Arenilla" userId="5aeea512-860a-4252-a1ad-6ffd886bd921" providerId="ADAL" clId="{A64C1792-8FE2-42D5-825E-7533AFDD1E41}" dt="2021-12-03T12:48:35.140" v="17" actId="1035"/>
          <ac:spMkLst>
            <pc:docMk/>
            <pc:sldMk cId="3889181626" sldId="257"/>
            <ac:spMk id="23" creationId="{EC3D3FFE-AA83-432E-BFBD-F9B01D2D2BA7}"/>
          </ac:spMkLst>
        </pc:spChg>
        <pc:spChg chg="mod">
          <ac:chgData name="Celia Doñoro Arenilla" userId="5aeea512-860a-4252-a1ad-6ffd886bd921" providerId="ADAL" clId="{A64C1792-8FE2-42D5-825E-7533AFDD1E41}" dt="2021-12-03T12:48:53.719" v="54" actId="1035"/>
          <ac:spMkLst>
            <pc:docMk/>
            <pc:sldMk cId="3889181626" sldId="257"/>
            <ac:spMk id="24" creationId="{40BADFF0-3BF6-47C5-B949-05EBD525C322}"/>
          </ac:spMkLst>
        </pc:spChg>
        <pc:spChg chg="mod">
          <ac:chgData name="Celia Doñoro Arenilla" userId="5aeea512-860a-4252-a1ad-6ffd886bd921" providerId="ADAL" clId="{A64C1792-8FE2-42D5-825E-7533AFDD1E41}" dt="2021-12-03T12:48:56.741" v="57" actId="1036"/>
          <ac:spMkLst>
            <pc:docMk/>
            <pc:sldMk cId="3889181626" sldId="257"/>
            <ac:spMk id="26" creationId="{D94C083D-1E35-44F9-B028-0B8DBB5ACD0C}"/>
          </ac:spMkLst>
        </pc:spChg>
        <pc:spChg chg="mod">
          <ac:chgData name="Celia Doñoro Arenilla" userId="5aeea512-860a-4252-a1ad-6ffd886bd921" providerId="ADAL" clId="{A64C1792-8FE2-42D5-825E-7533AFDD1E41}" dt="2021-12-03T12:48:35.140" v="17" actId="1035"/>
          <ac:spMkLst>
            <pc:docMk/>
            <pc:sldMk cId="3889181626" sldId="257"/>
            <ac:spMk id="27" creationId="{DC8B009C-0A7A-46F4-8E0B-8FF5328ABD3E}"/>
          </ac:spMkLst>
        </pc:spChg>
        <pc:spChg chg="mod">
          <ac:chgData name="Celia Doñoro Arenilla" userId="5aeea512-860a-4252-a1ad-6ffd886bd921" providerId="ADAL" clId="{A64C1792-8FE2-42D5-825E-7533AFDD1E41}" dt="2021-12-03T12:46:52.843" v="1" actId="27636"/>
          <ac:spMkLst>
            <pc:docMk/>
            <pc:sldMk cId="3889181626" sldId="257"/>
            <ac:spMk id="28" creationId="{790F0211-A7AA-49E8-93AD-4925D512132F}"/>
          </ac:spMkLst>
        </pc:spChg>
        <pc:spChg chg="mod">
          <ac:chgData name="Celia Doñoro Arenilla" userId="5aeea512-860a-4252-a1ad-6ffd886bd921" providerId="ADAL" clId="{A64C1792-8FE2-42D5-825E-7533AFDD1E41}" dt="2021-12-03T12:48:53.719" v="54" actId="1035"/>
          <ac:spMkLst>
            <pc:docMk/>
            <pc:sldMk cId="3889181626" sldId="257"/>
            <ac:spMk id="38" creationId="{F237757E-4594-439B-8315-A4DADDD1E252}"/>
          </ac:spMkLst>
        </pc:spChg>
        <pc:picChg chg="mod">
          <ac:chgData name="Celia Doñoro Arenilla" userId="5aeea512-860a-4252-a1ad-6ffd886bd921" providerId="ADAL" clId="{A64C1792-8FE2-42D5-825E-7533AFDD1E41}" dt="2021-12-03T12:48:28.916" v="2" actId="1076"/>
          <ac:picMkLst>
            <pc:docMk/>
            <pc:sldMk cId="3889181626" sldId="257"/>
            <ac:picMk id="34" creationId="{5BF9DCE1-5973-4B0A-953C-4F329B557287}"/>
          </ac:picMkLst>
        </pc:picChg>
        <pc:picChg chg="mod">
          <ac:chgData name="Celia Doñoro Arenilla" userId="5aeea512-860a-4252-a1ad-6ffd886bd921" providerId="ADAL" clId="{A64C1792-8FE2-42D5-825E-7533AFDD1E41}" dt="2021-12-03T12:49:04.474" v="58" actId="1076"/>
          <ac:picMkLst>
            <pc:docMk/>
            <pc:sldMk cId="3889181626" sldId="257"/>
            <ac:picMk id="36" creationId="{01255A16-8742-48D4-8EB8-415D9C95013B}"/>
          </ac:picMkLst>
        </pc:picChg>
        <pc:picChg chg="mod">
          <ac:chgData name="Celia Doñoro Arenilla" userId="5aeea512-860a-4252-a1ad-6ffd886bd921" providerId="ADAL" clId="{A64C1792-8FE2-42D5-825E-7533AFDD1E41}" dt="2021-12-03T12:48:53.719" v="54" actId="1035"/>
          <ac:picMkLst>
            <pc:docMk/>
            <pc:sldMk cId="3889181626" sldId="257"/>
            <ac:picMk id="40" creationId="{829A7451-4B4A-4B9F-8221-D521C434A701}"/>
          </ac:picMkLst>
        </pc:picChg>
        <pc:cxnChg chg="mod">
          <ac:chgData name="Celia Doñoro Arenilla" userId="5aeea512-860a-4252-a1ad-6ffd886bd921" providerId="ADAL" clId="{A64C1792-8FE2-42D5-825E-7533AFDD1E41}" dt="2021-12-03T12:48:48.618" v="34" actId="14100"/>
          <ac:cxnSpMkLst>
            <pc:docMk/>
            <pc:sldMk cId="3889181626" sldId="257"/>
            <ac:cxnSpMk id="20" creationId="{C43DC714-3C5D-48F4-8D1A-3AE08CEC7085}"/>
          </ac:cxnSpMkLst>
        </pc:cxnChg>
        <pc:cxnChg chg="mod">
          <ac:chgData name="Celia Doñoro Arenilla" userId="5aeea512-860a-4252-a1ad-6ffd886bd921" providerId="ADAL" clId="{A64C1792-8FE2-42D5-825E-7533AFDD1E41}" dt="2021-12-03T12:48:53.719" v="54" actId="1035"/>
          <ac:cxnSpMkLst>
            <pc:docMk/>
            <pc:sldMk cId="3889181626" sldId="257"/>
            <ac:cxnSpMk id="21" creationId="{5D32D9D1-24D0-44E3-8BCC-6F56D8A3083D}"/>
          </ac:cxnSpMkLst>
        </pc:cxnChg>
      </pc:sldChg>
      <pc:sldChg chg="modSp mod">
        <pc:chgData name="Celia Doñoro Arenilla" userId="5aeea512-860a-4252-a1ad-6ffd886bd921" providerId="ADAL" clId="{A64C1792-8FE2-42D5-825E-7533AFDD1E41}" dt="2021-12-03T12:52:41.810" v="443" actId="14100"/>
        <pc:sldMkLst>
          <pc:docMk/>
          <pc:sldMk cId="728943254" sldId="258"/>
        </pc:sldMkLst>
        <pc:spChg chg="mod">
          <ac:chgData name="Celia Doñoro Arenilla" userId="5aeea512-860a-4252-a1ad-6ffd886bd921" providerId="ADAL" clId="{A64C1792-8FE2-42D5-825E-7533AFDD1E41}" dt="2021-12-03T12:52:28.443" v="441" actId="20577"/>
          <ac:spMkLst>
            <pc:docMk/>
            <pc:sldMk cId="728943254" sldId="258"/>
            <ac:spMk id="8" creationId="{5136CFB4-CA7B-456A-8788-C99A88B00A4E}"/>
          </ac:spMkLst>
        </pc:spChg>
        <pc:spChg chg="mod">
          <ac:chgData name="Celia Doñoro Arenilla" userId="5aeea512-860a-4252-a1ad-6ffd886bd921" providerId="ADAL" clId="{A64C1792-8FE2-42D5-825E-7533AFDD1E41}" dt="2021-12-03T12:52:21.010" v="427" actId="20577"/>
          <ac:spMkLst>
            <pc:docMk/>
            <pc:sldMk cId="728943254" sldId="258"/>
            <ac:spMk id="10" creationId="{A21DA0E4-7D25-4B98-81D1-C87C55AED928}"/>
          </ac:spMkLst>
        </pc:spChg>
        <pc:spChg chg="mod">
          <ac:chgData name="Celia Doñoro Arenilla" userId="5aeea512-860a-4252-a1ad-6ffd886bd921" providerId="ADAL" clId="{A64C1792-8FE2-42D5-825E-7533AFDD1E41}" dt="2021-12-03T12:52:41.810" v="443" actId="14100"/>
          <ac:spMkLst>
            <pc:docMk/>
            <pc:sldMk cId="728943254" sldId="258"/>
            <ac:spMk id="11" creationId="{D5B544FA-93DF-4082-9C72-CF5F56804899}"/>
          </ac:spMkLst>
        </pc:spChg>
        <pc:picChg chg="mod">
          <ac:chgData name="Celia Doñoro Arenilla" userId="5aeea512-860a-4252-a1ad-6ffd886bd921" providerId="ADAL" clId="{A64C1792-8FE2-42D5-825E-7533AFDD1E41}" dt="2021-12-03T12:52:34.009" v="442" actId="1076"/>
          <ac:picMkLst>
            <pc:docMk/>
            <pc:sldMk cId="728943254" sldId="258"/>
            <ac:picMk id="18" creationId="{D1C1BC7E-0523-4C01-8B32-817C8F0A077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41C11-5886-407B-8805-627A6342B5B2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188FA-9D36-449E-9567-2477FFB54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93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188FA-9D36-449E-9567-2477FFB5483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0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67729-3BAC-4302-8E43-B6F5828B4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69E09F-7A55-4030-B802-C38B6C79B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AAE918-A952-4414-B474-B81BAD33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3E8B4-D1B6-4D63-BF0C-889D0E4C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04A17-CEC4-42F8-B555-758177CB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71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298E2-D55B-4779-9277-810BD2719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671EC5-7802-4BFF-B089-AEB08D8F9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471CF2-F296-4D00-B2E3-27C6AB81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BDDC08-9DE4-4FDB-B258-0950B5CE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1BCDE8-A4E3-4C7C-B172-08E58DF1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81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FA621D-BAA4-4F4C-BBDE-1B0994AA1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09B08C-3DF9-4505-84CB-794E18817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AB1C18-4035-4884-9D51-4F1E2D67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831D3A-6B3E-42DD-916D-D66D5209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458914-172D-471E-92CD-B35AAA1A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510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ág. Interior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QS-Corp-PPT-Corpo-pg32-Jul21.png" descr="QS-Corp-PPT-Corpo-pg32-Jul21.png">
            <a:extLst>
              <a:ext uri="{FF2B5EF4-FFF2-40B4-BE49-F238E27FC236}">
                <a16:creationId xmlns:a16="http://schemas.microsoft.com/office/drawing/2014/main" id="{0D950662-C32E-7D4E-972B-3E1DBCA61C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192794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n" descr="Imagen">
            <a:extLst>
              <a:ext uri="{FF2B5EF4-FFF2-40B4-BE49-F238E27FC236}">
                <a16:creationId xmlns:a16="http://schemas.microsoft.com/office/drawing/2014/main" id="{6622CD5A-9E8F-964F-8F9D-17C06189A2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2995"/>
            <a:ext cx="12192794" cy="773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n" descr="Imagen">
            <a:extLst>
              <a:ext uri="{FF2B5EF4-FFF2-40B4-BE49-F238E27FC236}">
                <a16:creationId xmlns:a16="http://schemas.microsoft.com/office/drawing/2014/main" id="{93EDFCF0-A81C-D341-B7E6-556E441D07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848" y="361068"/>
            <a:ext cx="1536248" cy="3174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8199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8705A-7170-4869-8032-EB64B96E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D5A041-1707-499C-9F59-07895685D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C418CF-902E-4289-8B35-FF4F81D2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DF1B01-0FD6-46C4-ABDD-66E60D86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CB5D80-B1A0-4108-B21E-C3110C8D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02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0CC4E-C73C-41F8-BBAB-030DFC9A8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51FCEC-14B2-4DC4-BE17-8B073662A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12595F-03FF-4D6A-A28B-161C110D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1908D6-85AD-47B4-884F-C2A76F39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64AD3F-5C7A-4A4A-A805-60C66685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433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083AC-01C2-4551-B136-F754CC2AD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6C0E3B-FBB4-402D-9DA8-41608D215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10063A-03D3-4313-AA1D-398CED2FE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69150C-DECF-4359-B5FA-073965BF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8678F6-4343-4359-A79E-45683262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8A1E2A-B7D8-4554-BF0C-095A630FA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51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B0FFD-ADEB-44EB-9F01-05C106B4A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9BF0D7-1F4C-430A-BED6-449C8E4B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813942-7833-4A62-A464-A1776AC42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9986F6-4540-4771-878B-52E245665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0C506A-38E7-479D-A64C-8D6CF9514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55D619-7A63-4980-A51A-0062389A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ABE755-F7C3-43F6-BD0B-995CC885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0587FD-E142-4D70-BAFE-38124A64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27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7A16A-08C9-46AE-936D-2BC12982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8A2EEC-B10C-4CEE-AE63-7A038639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94C317-63F0-47EF-9E17-2ADB100D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8E6D0F-9D11-4DC1-B78D-E384BEBD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39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DFF0FA-96C1-4E57-BC29-45B58983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AC84843-A65D-4DF6-8F27-C468112E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4D529D-1B0F-4BAA-888E-3761260D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43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3F05E-9943-4323-B8FF-3888F3A81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53B218-498D-41ED-BC43-F69A547A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A8562C-F8B3-48F4-817D-5F860DBEA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6223ED-494B-4F31-8462-1155C7AB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CBA1EE-24BF-4288-95A6-A96EAAFD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31810C-1865-49CA-92D4-6B8E8F20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76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E381B-8CDA-4809-B171-EBF6050C0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995AA1-7F8E-45DA-80FD-1ACB6E626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977908-F427-40F3-B589-E5305A66D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AC3AAF-8C87-4168-B158-46573ABF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D85EB4-34F9-4C49-B305-EB5A497A0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198630-25B4-424B-857E-2CD28891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7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9B70AE-B374-4290-B7D5-EDBB938C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6FD764-F314-48A0-A9C1-6037F26E5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64603B-CC9B-45AC-ABF6-892BDB480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94766-BF54-48CF-8D77-5ACF372ABD79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63C2BB-B2EE-4043-A47F-4F95FDB8C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378DCF-813B-49F5-8FB9-CE30B4917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10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" descr="Imagen">
            <a:extLst>
              <a:ext uri="{FF2B5EF4-FFF2-40B4-BE49-F238E27FC236}">
                <a16:creationId xmlns:a16="http://schemas.microsoft.com/office/drawing/2014/main" id="{DD19893B-4656-7045-99E6-6D6B1EF9832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824" y="1528507"/>
            <a:ext cx="1461498" cy="15814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n" descr="Imagen">
            <a:extLst>
              <a:ext uri="{FF2B5EF4-FFF2-40B4-BE49-F238E27FC236}">
                <a16:creationId xmlns:a16="http://schemas.microsoft.com/office/drawing/2014/main" id="{E31EFB80-7729-B841-BFF0-6ECDACAB1EF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7755" y="1456340"/>
            <a:ext cx="1441715" cy="15306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n" descr="Imagen">
            <a:extLst>
              <a:ext uri="{FF2B5EF4-FFF2-40B4-BE49-F238E27FC236}">
                <a16:creationId xmlns:a16="http://schemas.microsoft.com/office/drawing/2014/main" id="{4DF0AC13-9088-A645-9AD9-A094ADA0196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954" y="3588821"/>
            <a:ext cx="1461498" cy="15814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n" descr="Imagen">
            <a:extLst>
              <a:ext uri="{FF2B5EF4-FFF2-40B4-BE49-F238E27FC236}">
                <a16:creationId xmlns:a16="http://schemas.microsoft.com/office/drawing/2014/main" id="{DB6B6770-7B41-7744-B315-44B885135A7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2143" y="4758220"/>
            <a:ext cx="1461498" cy="1581462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1">
            <a:extLst>
              <a:ext uri="{FF2B5EF4-FFF2-40B4-BE49-F238E27FC236}">
                <a16:creationId xmlns:a16="http://schemas.microsoft.com/office/drawing/2014/main" id="{91188D0C-F6AD-B040-9C63-4A12E0CBB7B0}"/>
              </a:ext>
            </a:extLst>
          </p:cNvPr>
          <p:cNvSpPr txBox="1"/>
          <p:nvPr/>
        </p:nvSpPr>
        <p:spPr>
          <a:xfrm>
            <a:off x="825566" y="1367194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1</a:t>
            </a:r>
          </a:p>
        </p:txBody>
      </p:sp>
      <p:sp>
        <p:nvSpPr>
          <p:cNvPr id="19" name="2">
            <a:extLst>
              <a:ext uri="{FF2B5EF4-FFF2-40B4-BE49-F238E27FC236}">
                <a16:creationId xmlns:a16="http://schemas.microsoft.com/office/drawing/2014/main" id="{078BF26B-0DF9-B64E-BC22-E8E6EA19DECE}"/>
              </a:ext>
            </a:extLst>
          </p:cNvPr>
          <p:cNvSpPr txBox="1"/>
          <p:nvPr/>
        </p:nvSpPr>
        <p:spPr>
          <a:xfrm>
            <a:off x="5485731" y="1299642"/>
            <a:ext cx="250337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2</a:t>
            </a:r>
          </a:p>
        </p:txBody>
      </p:sp>
      <p:sp>
        <p:nvSpPr>
          <p:cNvPr id="20" name="3">
            <a:extLst>
              <a:ext uri="{FF2B5EF4-FFF2-40B4-BE49-F238E27FC236}">
                <a16:creationId xmlns:a16="http://schemas.microsoft.com/office/drawing/2014/main" id="{BCD8028C-B924-994A-BD82-070A1BF2187A}"/>
              </a:ext>
            </a:extLst>
          </p:cNvPr>
          <p:cNvSpPr txBox="1"/>
          <p:nvPr/>
        </p:nvSpPr>
        <p:spPr>
          <a:xfrm>
            <a:off x="802884" y="3490621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3</a:t>
            </a:r>
          </a:p>
        </p:txBody>
      </p:sp>
      <p:sp>
        <p:nvSpPr>
          <p:cNvPr id="21" name="4">
            <a:extLst>
              <a:ext uri="{FF2B5EF4-FFF2-40B4-BE49-F238E27FC236}">
                <a16:creationId xmlns:a16="http://schemas.microsoft.com/office/drawing/2014/main" id="{E292FFE3-E5B2-1F40-ADCB-F368AFFCB81A}"/>
              </a:ext>
            </a:extLst>
          </p:cNvPr>
          <p:cNvSpPr txBox="1"/>
          <p:nvPr/>
        </p:nvSpPr>
        <p:spPr>
          <a:xfrm>
            <a:off x="5507279" y="4578266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sz="2750" dirty="0">
                <a:solidFill>
                  <a:srgbClr val="00BEB8"/>
                </a:solidFill>
              </a:rPr>
              <a:t>4</a:t>
            </a:r>
          </a:p>
        </p:txBody>
      </p:sp>
      <p:sp>
        <p:nvSpPr>
          <p:cNvPr id="22" name="Avanzando hacia…">
            <a:extLst>
              <a:ext uri="{FF2B5EF4-FFF2-40B4-BE49-F238E27FC236}">
                <a16:creationId xmlns:a16="http://schemas.microsoft.com/office/drawing/2014/main" id="{AC3DF26E-C72F-4C45-A6AF-84150EEF8F54}"/>
              </a:ext>
            </a:extLst>
          </p:cNvPr>
          <p:cNvSpPr txBox="1"/>
          <p:nvPr/>
        </p:nvSpPr>
        <p:spPr>
          <a:xfrm>
            <a:off x="1396849" y="2283316"/>
            <a:ext cx="51361" cy="218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u="sng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Avanzando hacia…">
            <a:extLst>
              <a:ext uri="{FF2B5EF4-FFF2-40B4-BE49-F238E27FC236}">
                <a16:creationId xmlns:a16="http://schemas.microsoft.com/office/drawing/2014/main" id="{29529F2F-9F28-5349-85D0-E68A4B290FD9}"/>
              </a:ext>
            </a:extLst>
          </p:cNvPr>
          <p:cNvSpPr txBox="1"/>
          <p:nvPr/>
        </p:nvSpPr>
        <p:spPr>
          <a:xfrm>
            <a:off x="5012057" y="1964218"/>
            <a:ext cx="1013807" cy="820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r>
              <a:rPr lang="es-ES" sz="1000" dirty="0">
                <a:solidFill>
                  <a:srgbClr val="00BEB8"/>
                </a:solidFill>
              </a:rPr>
              <a:t>Ajusta el filtro de búsqueda</a:t>
            </a:r>
            <a:r>
              <a:rPr lang="es-ES" sz="1000" dirty="0">
                <a:solidFill>
                  <a:srgbClr val="4B4F54"/>
                </a:solidFill>
              </a:rPr>
              <a:t>: tipo episodio, estado de episodio y fecha.</a:t>
            </a:r>
          </a:p>
        </p:txBody>
      </p:sp>
      <p:sp>
        <p:nvSpPr>
          <p:cNvPr id="24" name="Avanzando hacia…">
            <a:extLst>
              <a:ext uri="{FF2B5EF4-FFF2-40B4-BE49-F238E27FC236}">
                <a16:creationId xmlns:a16="http://schemas.microsoft.com/office/drawing/2014/main" id="{F83299C4-CE61-FF44-B50C-D9417F88A9A3}"/>
              </a:ext>
            </a:extLst>
          </p:cNvPr>
          <p:cNvSpPr txBox="1"/>
          <p:nvPr/>
        </p:nvSpPr>
        <p:spPr>
          <a:xfrm>
            <a:off x="403508" y="4104945"/>
            <a:ext cx="1194986" cy="820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buClr>
                <a:srgbClr val="E03E52"/>
              </a:buClr>
            </a:pPr>
            <a:r>
              <a:rPr lang="es-ES" sz="1000" dirty="0">
                <a:solidFill>
                  <a:srgbClr val="4B4F54"/>
                </a:solidFill>
              </a:rPr>
              <a:t>Localiza el </a:t>
            </a:r>
            <a:r>
              <a:rPr lang="es-ES" sz="1000" b="1" dirty="0">
                <a:solidFill>
                  <a:srgbClr val="00BEB8"/>
                </a:solidFill>
              </a:rPr>
              <a:t>paciente</a:t>
            </a:r>
          </a:p>
          <a:p>
            <a:pPr>
              <a:buClr>
                <a:srgbClr val="E03E52"/>
              </a:buClr>
            </a:pPr>
            <a:r>
              <a:rPr lang="es-ES" sz="1000" dirty="0">
                <a:solidFill>
                  <a:srgbClr val="4B4F54"/>
                </a:solidFill>
              </a:rPr>
              <a:t>Verifica </a:t>
            </a:r>
            <a:r>
              <a:rPr lang="es-ES" sz="1000" b="1" dirty="0">
                <a:solidFill>
                  <a:srgbClr val="00BEB8"/>
                </a:solidFill>
              </a:rPr>
              <a:t>episodio</a:t>
            </a:r>
            <a:r>
              <a:rPr lang="es-ES" sz="1000" b="1" dirty="0">
                <a:solidFill>
                  <a:srgbClr val="4B4F54"/>
                </a:solidFill>
              </a:rPr>
              <a:t> </a:t>
            </a:r>
            <a:r>
              <a:rPr lang="es-ES" sz="1000" dirty="0">
                <a:solidFill>
                  <a:srgbClr val="4B4F54"/>
                </a:solidFill>
              </a:rPr>
              <a:t>no enviado  a facturación</a:t>
            </a:r>
          </a:p>
          <a:p>
            <a:pPr>
              <a:buClr>
                <a:srgbClr val="E03E52"/>
              </a:buClr>
            </a:pPr>
            <a:r>
              <a:rPr lang="es-ES" sz="1000" dirty="0">
                <a:solidFill>
                  <a:srgbClr val="4B4F54"/>
                </a:solidFill>
              </a:rPr>
              <a:t>Accede a </a:t>
            </a:r>
            <a:r>
              <a:rPr lang="es-ES" sz="1000" b="1" dirty="0">
                <a:solidFill>
                  <a:srgbClr val="00BEB8"/>
                </a:solidFill>
              </a:rPr>
              <a:t>imputación </a:t>
            </a:r>
            <a:r>
              <a:rPr lang="es-ES" sz="1000" dirty="0">
                <a:solidFill>
                  <a:srgbClr val="4B4F54"/>
                </a:solidFill>
              </a:rPr>
              <a:t>de consumos</a:t>
            </a:r>
          </a:p>
        </p:txBody>
      </p:sp>
      <p:sp>
        <p:nvSpPr>
          <p:cNvPr id="29" name="Marcador de título 1">
            <a:extLst>
              <a:ext uri="{FF2B5EF4-FFF2-40B4-BE49-F238E27FC236}">
                <a16:creationId xmlns:a16="http://schemas.microsoft.com/office/drawing/2014/main" id="{F3EBF472-A2DA-C142-B2C7-9FCF782FE410}"/>
              </a:ext>
            </a:extLst>
          </p:cNvPr>
          <p:cNvSpPr txBox="1">
            <a:spLocks/>
          </p:cNvSpPr>
          <p:nvPr/>
        </p:nvSpPr>
        <p:spPr>
          <a:xfrm>
            <a:off x="492103" y="944392"/>
            <a:ext cx="3008242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Imputación de consumos Banco de sangre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065C0A55-B760-5749-9843-57C0CE4DD34F}"/>
              </a:ext>
            </a:extLst>
          </p:cNvPr>
          <p:cNvCxnSpPr>
            <a:cxnSpLocks/>
          </p:cNvCxnSpPr>
          <p:nvPr/>
        </p:nvCxnSpPr>
        <p:spPr>
          <a:xfrm flipV="1">
            <a:off x="383081" y="944392"/>
            <a:ext cx="0" cy="464232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4" name="Imagen 43">
            <a:extLst>
              <a:ext uri="{FF2B5EF4-FFF2-40B4-BE49-F238E27FC236}">
                <a16:creationId xmlns:a16="http://schemas.microsoft.com/office/drawing/2014/main" id="{813E068B-FE45-2BB4-51F4-107873EC90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330" y="1820709"/>
            <a:ext cx="1651613" cy="10255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17407CB8-0AA2-D6B5-877B-A3A28BED77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97" t="12952" r="1081" b="6042"/>
          <a:stretch/>
        </p:blipFill>
        <p:spPr>
          <a:xfrm>
            <a:off x="1848527" y="3773353"/>
            <a:ext cx="4775148" cy="9711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9627080C-9C2B-2893-EE54-48953CDA12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4421" y="4258929"/>
            <a:ext cx="208145" cy="208145"/>
          </a:xfrm>
          <a:prstGeom prst="rect">
            <a:avLst/>
          </a:prstGeom>
        </p:spPr>
      </p:pic>
      <p:sp>
        <p:nvSpPr>
          <p:cNvPr id="49" name="Avanzando hacia…">
            <a:extLst>
              <a:ext uri="{FF2B5EF4-FFF2-40B4-BE49-F238E27FC236}">
                <a16:creationId xmlns:a16="http://schemas.microsoft.com/office/drawing/2014/main" id="{20289D0D-6F76-EAE7-5333-06B3E08D7F0E}"/>
              </a:ext>
            </a:extLst>
          </p:cNvPr>
          <p:cNvSpPr txBox="1"/>
          <p:nvPr/>
        </p:nvSpPr>
        <p:spPr>
          <a:xfrm>
            <a:off x="452837" y="2080526"/>
            <a:ext cx="997150" cy="710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000" dirty="0">
                <a:solidFill>
                  <a:srgbClr val="4B4F54"/>
                </a:solidFill>
              </a:rPr>
              <a:t>Selecciona del menú principal la opción </a:t>
            </a:r>
            <a:r>
              <a:rPr lang="es-ES" sz="1000" b="1" dirty="0">
                <a:solidFill>
                  <a:srgbClr val="00BEB8"/>
                </a:solidFill>
              </a:rPr>
              <a:t>imputaciones</a:t>
            </a:r>
            <a:endParaRPr lang="es-ES" sz="1100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081F3084-936B-48B8-F13F-7FEA08CF03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3708" y="1236994"/>
            <a:ext cx="3780406" cy="20926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5" name="CuadroTexto 54">
            <a:extLst>
              <a:ext uri="{FF2B5EF4-FFF2-40B4-BE49-F238E27FC236}">
                <a16:creationId xmlns:a16="http://schemas.microsoft.com/office/drawing/2014/main" id="{ED4BEA73-D6B5-A4D4-AB53-565036B5EE3F}"/>
              </a:ext>
            </a:extLst>
          </p:cNvPr>
          <p:cNvSpPr txBox="1"/>
          <p:nvPr/>
        </p:nvSpPr>
        <p:spPr>
          <a:xfrm>
            <a:off x="319590" y="5370075"/>
            <a:ext cx="34889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b="1" dirty="0">
                <a:solidFill>
                  <a:srgbClr val="E03E52"/>
                </a:solidFill>
              </a:rPr>
              <a:t>En caso de episodio enviado a facturación, realizar la imputación sobre una “imputación pasada” y avisar a back office de admisión para que realice nuevo envío a facturación y se actualicen los consumos.</a:t>
            </a: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8215150D-D3DD-7C9C-4722-3D75379BB7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73708" y="3689704"/>
            <a:ext cx="4426536" cy="2798384"/>
          </a:xfrm>
          <a:prstGeom prst="rect">
            <a:avLst/>
          </a:prstGeom>
        </p:spPr>
      </p:pic>
      <p:sp>
        <p:nvSpPr>
          <p:cNvPr id="58" name="Avanzando hacia…">
            <a:extLst>
              <a:ext uri="{FF2B5EF4-FFF2-40B4-BE49-F238E27FC236}">
                <a16:creationId xmlns:a16="http://schemas.microsoft.com/office/drawing/2014/main" id="{919865D0-84EE-20B2-F01D-F69CFC7703BA}"/>
              </a:ext>
            </a:extLst>
          </p:cNvPr>
          <p:cNvSpPr txBox="1"/>
          <p:nvPr/>
        </p:nvSpPr>
        <p:spPr>
          <a:xfrm>
            <a:off x="5030264" y="5222059"/>
            <a:ext cx="1194986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buClr>
                <a:srgbClr val="E03E52"/>
              </a:buClr>
            </a:pPr>
            <a:r>
              <a:rPr lang="es-ES" sz="1000" dirty="0">
                <a:solidFill>
                  <a:srgbClr val="4B4F54"/>
                </a:solidFill>
              </a:rPr>
              <a:t>Localiza la </a:t>
            </a:r>
            <a:r>
              <a:rPr lang="es-ES" sz="1000" b="1" dirty="0">
                <a:solidFill>
                  <a:srgbClr val="00BEB8"/>
                </a:solidFill>
              </a:rPr>
              <a:t>plantilla </a:t>
            </a:r>
            <a:r>
              <a:rPr lang="es-ES" sz="1000" dirty="0">
                <a:solidFill>
                  <a:srgbClr val="4B4F54"/>
                </a:solidFill>
              </a:rPr>
              <a:t>“kit banco sangre”.</a:t>
            </a:r>
          </a:p>
          <a:p>
            <a:pPr>
              <a:buClr>
                <a:srgbClr val="E03E52"/>
              </a:buClr>
            </a:pPr>
            <a:r>
              <a:rPr lang="es-ES" sz="1000" b="1" dirty="0">
                <a:solidFill>
                  <a:srgbClr val="00BEB8"/>
                </a:solidFill>
              </a:rPr>
              <a:t>Ajusta</a:t>
            </a:r>
            <a:r>
              <a:rPr lang="es-ES" sz="1000" b="1" dirty="0">
                <a:solidFill>
                  <a:srgbClr val="4B4F54"/>
                </a:solidFill>
              </a:rPr>
              <a:t> </a:t>
            </a:r>
            <a:r>
              <a:rPr lang="es-ES" sz="1000" dirty="0">
                <a:solidFill>
                  <a:srgbClr val="4B4F54"/>
                </a:solidFill>
              </a:rPr>
              <a:t>las cantidades</a:t>
            </a:r>
          </a:p>
          <a:p>
            <a:pPr>
              <a:buClr>
                <a:srgbClr val="E03E52"/>
              </a:buClr>
            </a:pPr>
            <a:r>
              <a:rPr lang="es-ES" sz="1000" dirty="0">
                <a:solidFill>
                  <a:srgbClr val="00BEB8"/>
                </a:solidFill>
              </a:rPr>
              <a:t>Guarda</a:t>
            </a:r>
            <a:r>
              <a:rPr lang="es-ES" sz="1000" dirty="0">
                <a:solidFill>
                  <a:srgbClr val="4B4F54"/>
                </a:solidFill>
              </a:rPr>
              <a:t> la imputación</a:t>
            </a:r>
          </a:p>
        </p:txBody>
      </p:sp>
      <p:pic>
        <p:nvPicPr>
          <p:cNvPr id="59" name="Imagen 58">
            <a:extLst>
              <a:ext uri="{FF2B5EF4-FFF2-40B4-BE49-F238E27FC236}">
                <a16:creationId xmlns:a16="http://schemas.microsoft.com/office/drawing/2014/main" id="{DC92911D-57F9-5EF8-FB0F-7D726686F0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8449" y="5971609"/>
            <a:ext cx="408491" cy="311733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9D9662B7-BBC4-C85E-E014-13E03DD29B53}"/>
              </a:ext>
            </a:extLst>
          </p:cNvPr>
          <p:cNvSpPr/>
          <p:nvPr/>
        </p:nvSpPr>
        <p:spPr>
          <a:xfrm>
            <a:off x="11081741" y="275208"/>
            <a:ext cx="556884" cy="559352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8B9C091-B8F0-4D62-8E95-4813D290EC19}"/>
              </a:ext>
            </a:extLst>
          </p:cNvPr>
          <p:cNvSpPr/>
          <p:nvPr/>
        </p:nvSpPr>
        <p:spPr>
          <a:xfrm>
            <a:off x="10475654" y="876770"/>
            <a:ext cx="13920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s-ES" sz="1000" b="1" dirty="0">
                <a:solidFill>
                  <a:srgbClr val="00B2A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BANCO DE SANGRE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3047E42-3571-916E-C64A-415C60CAF2E9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741" y="277676"/>
            <a:ext cx="556884" cy="55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10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369880899AAD41AD790D25C4747069" ma:contentTypeVersion="9" ma:contentTypeDescription="Crear nuevo documento." ma:contentTypeScope="" ma:versionID="c1ceb1836392101f1dd3c0c2977837b6">
  <xsd:schema xmlns:xsd="http://www.w3.org/2001/XMLSchema" xmlns:xs="http://www.w3.org/2001/XMLSchema" xmlns:p="http://schemas.microsoft.com/office/2006/metadata/properties" xmlns:ns2="b6b1e0de-b8b4-452c-93a7-28a5a2d6b20d" xmlns:ns3="2141eab5-c8cb-4af0-9347-6ad5ebc9d498" targetNamespace="http://schemas.microsoft.com/office/2006/metadata/properties" ma:root="true" ma:fieldsID="950e5942826c659f0b07be46c41de295" ns2:_="" ns3:_="">
    <xsd:import namespace="b6b1e0de-b8b4-452c-93a7-28a5a2d6b20d"/>
    <xsd:import namespace="2141eab5-c8cb-4af0-9347-6ad5ebc9d4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1e0de-b8b4-452c-93a7-28a5a2d6b2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1eab5-c8cb-4af0-9347-6ad5ebc9d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14F1D2-DBFD-4567-8E63-724BEAF35EFF}"/>
</file>

<file path=customXml/itemProps2.xml><?xml version="1.0" encoding="utf-8"?>
<ds:datastoreItem xmlns:ds="http://schemas.openxmlformats.org/officeDocument/2006/customXml" ds:itemID="{6BB00D9D-9641-451C-8B69-8CC539AE70B8}"/>
</file>

<file path=customXml/itemProps3.xml><?xml version="1.0" encoding="utf-8"?>
<ds:datastoreItem xmlns:ds="http://schemas.openxmlformats.org/officeDocument/2006/customXml" ds:itemID="{92F1EE9B-6A07-4F5A-A1D0-0BABE5640FBA}"/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101</Words>
  <Application>Microsoft Office PowerPoint</Application>
  <PresentationFormat>Panorámica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Neo Sans</vt:lpstr>
      <vt:lpstr>Neo Sans W1G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Celia Doñoro Arenilla</dc:creator>
  <cp:lastModifiedBy>Celia Doñoro Arenilla</cp:lastModifiedBy>
  <cp:revision>1</cp:revision>
  <dcterms:created xsi:type="dcterms:W3CDTF">2021-04-15T10:29:39Z</dcterms:created>
  <dcterms:modified xsi:type="dcterms:W3CDTF">2022-12-02T09:25:49Z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0x01010025369880899AAD41AD790D25C4747069</vt:lpwstr>
  </property>
</Properties>
</file>