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4" r:id="rId3"/>
    <p:sldId id="275" r:id="rId4"/>
    <p:sldId id="276" r:id="rId5"/>
    <p:sldId id="277" r:id="rId6"/>
    <p:sldId id="278" r:id="rId7"/>
    <p:sldId id="279" r:id="rId8"/>
    <p:sldId id="280" r:id="rId9"/>
    <p:sldId id="282" r:id="rId10"/>
    <p:sldId id="283" r:id="rId11"/>
    <p:sldId id="284" r:id="rId12"/>
    <p:sldId id="285" r:id="rId13"/>
    <p:sldId id="286" r:id="rId14"/>
    <p:sldId id="287" r:id="rId15"/>
    <p:sldId id="288" r:id="rId16"/>
    <p:sldId id="289" r:id="rId17"/>
    <p:sldId id="290" r:id="rId18"/>
    <p:sldId id="291" r:id="rId19"/>
    <p:sldId id="292" r:id="rId20"/>
    <p:sldId id="293"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77693C6-0D54-47A8-B9F0-B58ACD1F73F7}">
          <p14:sldIdLst>
            <p14:sldId id="272"/>
            <p14:sldId id="274"/>
            <p14:sldId id="275"/>
            <p14:sldId id="276"/>
            <p14:sldId id="277"/>
            <p14:sldId id="278"/>
            <p14:sldId id="279"/>
            <p14:sldId id="280"/>
            <p14:sldId id="282"/>
            <p14:sldId id="283"/>
            <p14:sldId id="284"/>
            <p14:sldId id="285"/>
            <p14:sldId id="286"/>
            <p14:sldId id="287"/>
            <p14:sldId id="288"/>
            <p14:sldId id="289"/>
            <p14:sldId id="290"/>
            <p14:sldId id="291"/>
            <p14:sldId id="292"/>
            <p14:sldId id="293"/>
          </p14:sldIdLst>
        </p14:section>
        <p14:section name="Sección sin título" id="{EFB43552-101F-4D5E-8775-209D534E8DF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a Doñoro Arenilla" initials="CDA" lastIdx="2" clrIdx="0">
    <p:extLst>
      <p:ext uri="{19B8F6BF-5375-455C-9EA6-DF929625EA0E}">
        <p15:presenceInfo xmlns:p15="http://schemas.microsoft.com/office/powerpoint/2012/main" userId="S::celia.donoro@quironsalud.es::5aeea512-860a-4252-a1ad-6ffd886bd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9B2"/>
    <a:srgbClr val="00B2A9"/>
    <a:srgbClr val="E03E52"/>
    <a:srgbClr val="4B4F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CADB4-22F1-4B71-965B-5AD868F2004E}" v="83" dt="2022-12-19T14:55:39.16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4" autoAdjust="0"/>
    <p:restoredTop sz="94660"/>
  </p:normalViewPr>
  <p:slideViewPr>
    <p:cSldViewPr snapToGrid="0">
      <p:cViewPr varScale="1">
        <p:scale>
          <a:sx n="114" d="100"/>
          <a:sy n="114" d="100"/>
        </p:scale>
        <p:origin x="4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a Doñoro Arenilla" userId="5aeea512-860a-4252-a1ad-6ffd886bd921" providerId="ADAL" clId="{6143CFEE-3E08-4C38-B559-FE66DD28B189}"/>
    <pc:docChg chg="custSel modSld">
      <pc:chgData name="Celia Doñoro Arenilla" userId="5aeea512-860a-4252-a1ad-6ffd886bd921" providerId="ADAL" clId="{6143CFEE-3E08-4C38-B559-FE66DD28B189}" dt="2021-12-03T14:57:52.532" v="302" actId="113"/>
      <pc:docMkLst>
        <pc:docMk/>
      </pc:docMkLst>
      <pc:sldChg chg="modSp mod">
        <pc:chgData name="Celia Doñoro Arenilla" userId="5aeea512-860a-4252-a1ad-6ffd886bd921" providerId="ADAL" clId="{6143CFEE-3E08-4C38-B559-FE66DD28B189}" dt="2021-12-03T14:57:52.532" v="302" actId="113"/>
        <pc:sldMkLst>
          <pc:docMk/>
          <pc:sldMk cId="1018687066" sldId="256"/>
        </pc:sldMkLst>
        <pc:spChg chg="mod">
          <ac:chgData name="Celia Doñoro Arenilla" userId="5aeea512-860a-4252-a1ad-6ffd886bd921" providerId="ADAL" clId="{6143CFEE-3E08-4C38-B559-FE66DD28B189}" dt="2021-12-03T14:57:13.880" v="295" actId="1076"/>
          <ac:spMkLst>
            <pc:docMk/>
            <pc:sldMk cId="1018687066" sldId="256"/>
            <ac:spMk id="10" creationId="{58B19CB6-DF85-44CF-AA81-8F37B00E2566}"/>
          </ac:spMkLst>
        </pc:spChg>
        <pc:spChg chg="mod">
          <ac:chgData name="Celia Doñoro Arenilla" userId="5aeea512-860a-4252-a1ad-6ffd886bd921" providerId="ADAL" clId="{6143CFEE-3E08-4C38-B559-FE66DD28B189}" dt="2021-12-03T14:57:52.532" v="302" actId="113"/>
          <ac:spMkLst>
            <pc:docMk/>
            <pc:sldMk cId="1018687066" sldId="256"/>
            <ac:spMk id="12" creationId="{9245E6F9-4D4B-455F-BAF9-A271B0E4F7E3}"/>
          </ac:spMkLst>
        </pc:spChg>
        <pc:spChg chg="mod">
          <ac:chgData name="Celia Doñoro Arenilla" userId="5aeea512-860a-4252-a1ad-6ffd886bd921" providerId="ADAL" clId="{6143CFEE-3E08-4C38-B559-FE66DD28B189}" dt="2021-12-03T14:57:17.320" v="296" actId="1076"/>
          <ac:spMkLst>
            <pc:docMk/>
            <pc:sldMk cId="1018687066" sldId="256"/>
            <ac:spMk id="13" creationId="{17F2A92A-6018-4D72-9E16-ADB2E6091FFA}"/>
          </ac:spMkLst>
        </pc:spChg>
        <pc:spChg chg="mod">
          <ac:chgData name="Celia Doñoro Arenilla" userId="5aeea512-860a-4252-a1ad-6ffd886bd921" providerId="ADAL" clId="{6143CFEE-3E08-4C38-B559-FE66DD28B189}" dt="2021-12-03T14:57:21.152" v="297" actId="1076"/>
          <ac:spMkLst>
            <pc:docMk/>
            <pc:sldMk cId="1018687066" sldId="256"/>
            <ac:spMk id="38" creationId="{42D81BEC-96C5-4EB9-A048-1C128071F719}"/>
          </ac:spMkLst>
        </pc:spChg>
        <pc:spChg chg="mod">
          <ac:chgData name="Celia Doñoro Arenilla" userId="5aeea512-860a-4252-a1ad-6ffd886bd921" providerId="ADAL" clId="{6143CFEE-3E08-4C38-B559-FE66DD28B189}" dt="2021-12-03T14:57:28.896" v="298" actId="1076"/>
          <ac:spMkLst>
            <pc:docMk/>
            <pc:sldMk cId="1018687066" sldId="256"/>
            <ac:spMk id="39" creationId="{D590989F-6BCE-4250-B2F3-B98B109C0CF1}"/>
          </ac:spMkLst>
        </pc:spChg>
        <pc:spChg chg="mod">
          <ac:chgData name="Celia Doñoro Arenilla" userId="5aeea512-860a-4252-a1ad-6ffd886bd921" providerId="ADAL" clId="{6143CFEE-3E08-4C38-B559-FE66DD28B189}" dt="2021-12-03T14:57:37.296" v="299" actId="1076"/>
          <ac:spMkLst>
            <pc:docMk/>
            <pc:sldMk cId="1018687066" sldId="256"/>
            <ac:spMk id="40" creationId="{FFE102BB-8A76-4DF6-91D8-4AB6F4C50CB8}"/>
          </ac:spMkLst>
        </pc:spChg>
        <pc:spChg chg="mod">
          <ac:chgData name="Celia Doñoro Arenilla" userId="5aeea512-860a-4252-a1ad-6ffd886bd921" providerId="ADAL" clId="{6143CFEE-3E08-4C38-B559-FE66DD28B189}" dt="2021-12-03T14:57:41.041" v="300" actId="1076"/>
          <ac:spMkLst>
            <pc:docMk/>
            <pc:sldMk cId="1018687066" sldId="256"/>
            <ac:spMk id="41" creationId="{8AC83716-3E95-4628-8307-A8B8091BE6B3}"/>
          </ac:spMkLst>
        </pc:spChg>
      </pc:sldChg>
    </pc:docChg>
  </pc:docChgLst>
  <pc:docChgLst>
    <pc:chgData name="Celia Doñoro Arenilla" userId="5aeea512-860a-4252-a1ad-6ffd886bd921" providerId="ADAL" clId="{8AEC1088-E5C0-43AC-BED3-8BC571014591}"/>
    <pc:docChg chg="undo custSel modSld">
      <pc:chgData name="Celia Doñoro Arenilla" userId="5aeea512-860a-4252-a1ad-6ffd886bd921" providerId="ADAL" clId="{8AEC1088-E5C0-43AC-BED3-8BC571014591}" dt="2021-05-06T11:48:38.691" v="466" actId="313"/>
      <pc:docMkLst>
        <pc:docMk/>
      </pc:docMkLst>
      <pc:sldChg chg="addSp delSp modSp mod">
        <pc:chgData name="Celia Doñoro Arenilla" userId="5aeea512-860a-4252-a1ad-6ffd886bd921" providerId="ADAL" clId="{8AEC1088-E5C0-43AC-BED3-8BC571014591}" dt="2021-05-06T11:48:38.691" v="466" actId="313"/>
        <pc:sldMkLst>
          <pc:docMk/>
          <pc:sldMk cId="1018687066" sldId="256"/>
        </pc:sldMkLst>
        <pc:spChg chg="add mod ord">
          <ac:chgData name="Celia Doñoro Arenilla" userId="5aeea512-860a-4252-a1ad-6ffd886bd921" providerId="ADAL" clId="{8AEC1088-E5C0-43AC-BED3-8BC571014591}" dt="2021-05-06T11:20:22.006" v="465" actId="167"/>
          <ac:spMkLst>
            <pc:docMk/>
            <pc:sldMk cId="1018687066" sldId="256"/>
            <ac:spMk id="2" creationId="{E17A6CE0-C473-424B-BC40-B92E1C59D938}"/>
          </ac:spMkLst>
        </pc:spChg>
        <pc:spChg chg="add del mod">
          <ac:chgData name="Celia Doñoro Arenilla" userId="5aeea512-860a-4252-a1ad-6ffd886bd921" providerId="ADAL" clId="{8AEC1088-E5C0-43AC-BED3-8BC571014591}" dt="2021-05-05T11:51:32.349" v="45" actId="11529"/>
          <ac:spMkLst>
            <pc:docMk/>
            <pc:sldMk cId="1018687066" sldId="256"/>
            <ac:spMk id="5" creationId="{2CAD4A5F-0EF2-4404-8EA6-699F2E49C2EC}"/>
          </ac:spMkLst>
        </pc:spChg>
        <pc:spChg chg="add mod">
          <ac:chgData name="Celia Doñoro Arenilla" userId="5aeea512-860a-4252-a1ad-6ffd886bd921" providerId="ADAL" clId="{8AEC1088-E5C0-43AC-BED3-8BC571014591}" dt="2021-05-05T13:26:26.787" v="457" actId="208"/>
          <ac:spMkLst>
            <pc:docMk/>
            <pc:sldMk cId="1018687066" sldId="256"/>
            <ac:spMk id="10" creationId="{58B19CB6-DF85-44CF-AA81-8F37B00E2566}"/>
          </ac:spMkLst>
        </pc:spChg>
        <pc:spChg chg="add mod">
          <ac:chgData name="Celia Doñoro Arenilla" userId="5aeea512-860a-4252-a1ad-6ffd886bd921" providerId="ADAL" clId="{8AEC1088-E5C0-43AC-BED3-8BC571014591}" dt="2021-05-05T13:27:36.333" v="460" actId="20577"/>
          <ac:spMkLst>
            <pc:docMk/>
            <pc:sldMk cId="1018687066" sldId="256"/>
            <ac:spMk id="12" creationId="{9245E6F9-4D4B-455F-BAF9-A271B0E4F7E3}"/>
          </ac:spMkLst>
        </pc:spChg>
        <pc:spChg chg="add mod">
          <ac:chgData name="Celia Doñoro Arenilla" userId="5aeea512-860a-4252-a1ad-6ffd886bd921" providerId="ADAL" clId="{8AEC1088-E5C0-43AC-BED3-8BC571014591}" dt="2021-05-05T13:25:28.585" v="454" actId="1076"/>
          <ac:spMkLst>
            <pc:docMk/>
            <pc:sldMk cId="1018687066" sldId="256"/>
            <ac:spMk id="13" creationId="{17F2A92A-6018-4D72-9E16-ADB2E6091FFA}"/>
          </ac:spMkLst>
        </pc:spChg>
        <pc:spChg chg="add mod">
          <ac:chgData name="Celia Doñoro Arenilla" userId="5aeea512-860a-4252-a1ad-6ffd886bd921" providerId="ADAL" clId="{8AEC1088-E5C0-43AC-BED3-8BC571014591}" dt="2021-05-05T11:52:53.339" v="62" actId="1076"/>
          <ac:spMkLst>
            <pc:docMk/>
            <pc:sldMk cId="1018687066" sldId="256"/>
            <ac:spMk id="24" creationId="{F4F4C417-6E82-4365-8DD7-846F42E848E2}"/>
          </ac:spMkLst>
        </pc:spChg>
        <pc:spChg chg="add mod">
          <ac:chgData name="Celia Doñoro Arenilla" userId="5aeea512-860a-4252-a1ad-6ffd886bd921" providerId="ADAL" clId="{8AEC1088-E5C0-43AC-BED3-8BC571014591}" dt="2021-05-05T11:52:53.339" v="62" actId="1076"/>
          <ac:spMkLst>
            <pc:docMk/>
            <pc:sldMk cId="1018687066" sldId="256"/>
            <ac:spMk id="25" creationId="{421982BF-10E3-410C-819B-08B19817E186}"/>
          </ac:spMkLst>
        </pc:spChg>
        <pc:spChg chg="add mod">
          <ac:chgData name="Celia Doñoro Arenilla" userId="5aeea512-860a-4252-a1ad-6ffd886bd921" providerId="ADAL" clId="{8AEC1088-E5C0-43AC-BED3-8BC571014591}" dt="2021-05-05T11:53:14.642" v="64" actId="1076"/>
          <ac:spMkLst>
            <pc:docMk/>
            <pc:sldMk cId="1018687066" sldId="256"/>
            <ac:spMk id="26" creationId="{6F16F344-2618-4F79-83F8-23F9896367BB}"/>
          </ac:spMkLst>
        </pc:spChg>
        <pc:spChg chg="add mod">
          <ac:chgData name="Celia Doñoro Arenilla" userId="5aeea512-860a-4252-a1ad-6ffd886bd921" providerId="ADAL" clId="{8AEC1088-E5C0-43AC-BED3-8BC571014591}" dt="2021-05-05T11:53:16.955" v="65" actId="20577"/>
          <ac:spMkLst>
            <pc:docMk/>
            <pc:sldMk cId="1018687066" sldId="256"/>
            <ac:spMk id="28" creationId="{9E737AD9-15E8-4511-A891-E5BC2FF55C07}"/>
          </ac:spMkLst>
        </pc:spChg>
        <pc:spChg chg="add mod">
          <ac:chgData name="Celia Doñoro Arenilla" userId="5aeea512-860a-4252-a1ad-6ffd886bd921" providerId="ADAL" clId="{8AEC1088-E5C0-43AC-BED3-8BC571014591}" dt="2021-05-05T11:53:22.396" v="67" actId="1076"/>
          <ac:spMkLst>
            <pc:docMk/>
            <pc:sldMk cId="1018687066" sldId="256"/>
            <ac:spMk id="29" creationId="{AB6CFE79-C7A5-4EEF-92BA-1AFDF6A2C7ED}"/>
          </ac:spMkLst>
        </pc:spChg>
        <pc:spChg chg="del">
          <ac:chgData name="Celia Doñoro Arenilla" userId="5aeea512-860a-4252-a1ad-6ffd886bd921" providerId="ADAL" clId="{8AEC1088-E5C0-43AC-BED3-8BC571014591}" dt="2021-05-05T11:39:50.009" v="22" actId="478"/>
          <ac:spMkLst>
            <pc:docMk/>
            <pc:sldMk cId="1018687066" sldId="256"/>
            <ac:spMk id="30" creationId="{3EAAD162-A1E4-40B9-84F6-47579408D464}"/>
          </ac:spMkLst>
        </pc:spChg>
        <pc:spChg chg="del mod">
          <ac:chgData name="Celia Doñoro Arenilla" userId="5aeea512-860a-4252-a1ad-6ffd886bd921" providerId="ADAL" clId="{8AEC1088-E5C0-43AC-BED3-8BC571014591}" dt="2021-05-05T11:39:45.147" v="20" actId="478"/>
          <ac:spMkLst>
            <pc:docMk/>
            <pc:sldMk cId="1018687066" sldId="256"/>
            <ac:spMk id="31" creationId="{BF60C170-8B96-40E5-B39D-83B51C3F238C}"/>
          </ac:spMkLst>
        </pc:spChg>
        <pc:spChg chg="add mod">
          <ac:chgData name="Celia Doñoro Arenilla" userId="5aeea512-860a-4252-a1ad-6ffd886bd921" providerId="ADAL" clId="{8AEC1088-E5C0-43AC-BED3-8BC571014591}" dt="2021-05-05T11:53:26.914" v="68" actId="20577"/>
          <ac:spMkLst>
            <pc:docMk/>
            <pc:sldMk cId="1018687066" sldId="256"/>
            <ac:spMk id="32" creationId="{A6071D33-5412-41B8-89ED-0619238F32B6}"/>
          </ac:spMkLst>
        </pc:spChg>
        <pc:spChg chg="del">
          <ac:chgData name="Celia Doñoro Arenilla" userId="5aeea512-860a-4252-a1ad-6ffd886bd921" providerId="ADAL" clId="{8AEC1088-E5C0-43AC-BED3-8BC571014591}" dt="2021-05-05T11:39:48.847" v="21" actId="478"/>
          <ac:spMkLst>
            <pc:docMk/>
            <pc:sldMk cId="1018687066" sldId="256"/>
            <ac:spMk id="33" creationId="{3D249685-2CA2-46A2-A2C7-DD51F036DD6E}"/>
          </ac:spMkLst>
        </pc:spChg>
        <pc:spChg chg="add mod">
          <ac:chgData name="Celia Doñoro Arenilla" userId="5aeea512-860a-4252-a1ad-6ffd886bd921" providerId="ADAL" clId="{8AEC1088-E5C0-43AC-BED3-8BC571014591}" dt="2021-05-05T11:53:34.559" v="71" actId="1076"/>
          <ac:spMkLst>
            <pc:docMk/>
            <pc:sldMk cId="1018687066" sldId="256"/>
            <ac:spMk id="34" creationId="{31CD9D82-CE60-46A0-A126-F0ADEE29BE94}"/>
          </ac:spMkLst>
        </pc:spChg>
        <pc:spChg chg="add mod">
          <ac:chgData name="Celia Doñoro Arenilla" userId="5aeea512-860a-4252-a1ad-6ffd886bd921" providerId="ADAL" clId="{8AEC1088-E5C0-43AC-BED3-8BC571014591}" dt="2021-05-05T11:53:36.930" v="72" actId="20577"/>
          <ac:spMkLst>
            <pc:docMk/>
            <pc:sldMk cId="1018687066" sldId="256"/>
            <ac:spMk id="35" creationId="{61AC97C5-1945-4AF3-A439-F8B7CDB712B8}"/>
          </ac:spMkLst>
        </pc:spChg>
        <pc:spChg chg="add mod">
          <ac:chgData name="Celia Doñoro Arenilla" userId="5aeea512-860a-4252-a1ad-6ffd886bd921" providerId="ADAL" clId="{8AEC1088-E5C0-43AC-BED3-8BC571014591}" dt="2021-05-05T11:53:45.239" v="74" actId="1076"/>
          <ac:spMkLst>
            <pc:docMk/>
            <pc:sldMk cId="1018687066" sldId="256"/>
            <ac:spMk id="36" creationId="{CFB1DF12-2B7D-48BF-8C07-70A5EB364C30}"/>
          </ac:spMkLst>
        </pc:spChg>
        <pc:spChg chg="add mod">
          <ac:chgData name="Celia Doñoro Arenilla" userId="5aeea512-860a-4252-a1ad-6ffd886bd921" providerId="ADAL" clId="{8AEC1088-E5C0-43AC-BED3-8BC571014591}" dt="2021-05-05T11:53:47.650" v="75" actId="20577"/>
          <ac:spMkLst>
            <pc:docMk/>
            <pc:sldMk cId="1018687066" sldId="256"/>
            <ac:spMk id="37" creationId="{BBAB5E48-4406-403F-920B-FDEB93D7F3D6}"/>
          </ac:spMkLst>
        </pc:spChg>
        <pc:spChg chg="add mod">
          <ac:chgData name="Celia Doñoro Arenilla" userId="5aeea512-860a-4252-a1ad-6ffd886bd921" providerId="ADAL" clId="{8AEC1088-E5C0-43AC-BED3-8BC571014591}" dt="2021-05-05T13:23:41.242" v="434" actId="1076"/>
          <ac:spMkLst>
            <pc:docMk/>
            <pc:sldMk cId="1018687066" sldId="256"/>
            <ac:spMk id="38" creationId="{42D81BEC-96C5-4EB9-A048-1C128071F719}"/>
          </ac:spMkLst>
        </pc:spChg>
        <pc:spChg chg="add mod">
          <ac:chgData name="Celia Doñoro Arenilla" userId="5aeea512-860a-4252-a1ad-6ffd886bd921" providerId="ADAL" clId="{8AEC1088-E5C0-43AC-BED3-8BC571014591}" dt="2021-05-05T13:24:34.680" v="446" actId="20577"/>
          <ac:spMkLst>
            <pc:docMk/>
            <pc:sldMk cId="1018687066" sldId="256"/>
            <ac:spMk id="39" creationId="{D590989F-6BCE-4250-B2F3-B98B109C0CF1}"/>
          </ac:spMkLst>
        </pc:spChg>
        <pc:spChg chg="add mod">
          <ac:chgData name="Celia Doñoro Arenilla" userId="5aeea512-860a-4252-a1ad-6ffd886bd921" providerId="ADAL" clId="{8AEC1088-E5C0-43AC-BED3-8BC571014591}" dt="2021-05-05T13:25:44.803" v="456" actId="1076"/>
          <ac:spMkLst>
            <pc:docMk/>
            <pc:sldMk cId="1018687066" sldId="256"/>
            <ac:spMk id="40" creationId="{FFE102BB-8A76-4DF6-91D8-4AB6F4C50CB8}"/>
          </ac:spMkLst>
        </pc:spChg>
        <pc:spChg chg="add mod">
          <ac:chgData name="Celia Doñoro Arenilla" userId="5aeea512-860a-4252-a1ad-6ffd886bd921" providerId="ADAL" clId="{8AEC1088-E5C0-43AC-BED3-8BC571014591}" dt="2021-05-05T13:25:39.265" v="455" actId="1076"/>
          <ac:spMkLst>
            <pc:docMk/>
            <pc:sldMk cId="1018687066" sldId="256"/>
            <ac:spMk id="41" creationId="{8AC83716-3E95-4628-8307-A8B8091BE6B3}"/>
          </ac:spMkLst>
        </pc:spChg>
        <pc:spChg chg="del">
          <ac:chgData name="Celia Doñoro Arenilla" userId="5aeea512-860a-4252-a1ad-6ffd886bd921" providerId="ADAL" clId="{8AEC1088-E5C0-43AC-BED3-8BC571014591}" dt="2021-05-05T11:39:48.847" v="21" actId="478"/>
          <ac:spMkLst>
            <pc:docMk/>
            <pc:sldMk cId="1018687066" sldId="256"/>
            <ac:spMk id="67" creationId="{6BB428F2-68A8-48FB-AAB0-D6B33D165A0C}"/>
          </ac:spMkLst>
        </pc:spChg>
        <pc:spChg chg="mod">
          <ac:chgData name="Celia Doñoro Arenilla" userId="5aeea512-860a-4252-a1ad-6ffd886bd921" providerId="ADAL" clId="{8AEC1088-E5C0-43AC-BED3-8BC571014591}" dt="2021-05-06T11:48:38.691" v="466" actId="313"/>
          <ac:spMkLst>
            <pc:docMk/>
            <pc:sldMk cId="1018687066" sldId="256"/>
            <ac:spMk id="85" creationId="{1FD6AEDB-1A55-4320-B8C9-E877FA67D03A}"/>
          </ac:spMkLst>
        </pc:spChg>
        <pc:picChg chg="add del mod">
          <ac:chgData name="Celia Doñoro Arenilla" userId="5aeea512-860a-4252-a1ad-6ffd886bd921" providerId="ADAL" clId="{8AEC1088-E5C0-43AC-BED3-8BC571014591}" dt="2021-05-05T11:51:33.827" v="50" actId="22"/>
          <ac:picMkLst>
            <pc:docMk/>
            <pc:sldMk cId="1018687066" sldId="256"/>
            <ac:picMk id="3" creationId="{44EBEA94-09C9-4AE1-BA08-C87ED7C5B1C7}"/>
          </ac:picMkLst>
        </pc:picChg>
        <pc:picChg chg="add del">
          <ac:chgData name="Celia Doñoro Arenilla" userId="5aeea512-860a-4252-a1ad-6ffd886bd921" providerId="ADAL" clId="{8AEC1088-E5C0-43AC-BED3-8BC571014591}" dt="2021-05-05T11:51:44.302" v="53" actId="22"/>
          <ac:picMkLst>
            <pc:docMk/>
            <pc:sldMk cId="1018687066" sldId="256"/>
            <ac:picMk id="7" creationId="{A65AC185-4F52-4073-A356-54193DFD4857}"/>
          </ac:picMkLst>
        </pc:picChg>
        <pc:picChg chg="add mod">
          <ac:chgData name="Celia Doñoro Arenilla" userId="5aeea512-860a-4252-a1ad-6ffd886bd921" providerId="ADAL" clId="{8AEC1088-E5C0-43AC-BED3-8BC571014591}" dt="2021-05-06T06:52:44.232" v="462" actId="1076"/>
          <ac:picMkLst>
            <pc:docMk/>
            <pc:sldMk cId="1018687066" sldId="256"/>
            <ac:picMk id="9" creationId="{BE732372-6F42-4B53-8826-7EEB5A3D7BBF}"/>
          </ac:picMkLst>
        </pc:picChg>
        <pc:picChg chg="del">
          <ac:chgData name="Celia Doñoro Arenilla" userId="5aeea512-860a-4252-a1ad-6ffd886bd921" providerId="ADAL" clId="{8AEC1088-E5C0-43AC-BED3-8BC571014591}" dt="2021-05-05T11:39:41.793" v="16" actId="478"/>
          <ac:picMkLst>
            <pc:docMk/>
            <pc:sldMk cId="1018687066" sldId="256"/>
            <ac:picMk id="11" creationId="{C7F2CE26-5E45-467A-B80A-060C640BF9F3}"/>
          </ac:picMkLst>
        </pc:picChg>
        <pc:picChg chg="del">
          <ac:chgData name="Celia Doñoro Arenilla" userId="5aeea512-860a-4252-a1ad-6ffd886bd921" providerId="ADAL" clId="{8AEC1088-E5C0-43AC-BED3-8BC571014591}" dt="2021-05-05T11:39:50.725" v="23" actId="478"/>
          <ac:picMkLst>
            <pc:docMk/>
            <pc:sldMk cId="1018687066" sldId="256"/>
            <ac:picMk id="14" creationId="{CF25EB85-2B01-4E6E-8988-D2615A5CAD86}"/>
          </ac:picMkLst>
        </pc:picChg>
        <pc:picChg chg="del">
          <ac:chgData name="Celia Doñoro Arenilla" userId="5aeea512-860a-4252-a1ad-6ffd886bd921" providerId="ADAL" clId="{8AEC1088-E5C0-43AC-BED3-8BC571014591}" dt="2021-05-05T11:39:48.847" v="21" actId="478"/>
          <ac:picMkLst>
            <pc:docMk/>
            <pc:sldMk cId="1018687066" sldId="256"/>
            <ac:picMk id="16" creationId="{80B4F449-89AB-4A3C-BFA8-00865E58ACA2}"/>
          </ac:picMkLst>
        </pc:picChg>
        <pc:picChg chg="del">
          <ac:chgData name="Celia Doñoro Arenilla" userId="5aeea512-860a-4252-a1ad-6ffd886bd921" providerId="ADAL" clId="{8AEC1088-E5C0-43AC-BED3-8BC571014591}" dt="2021-05-05T11:39:42.718" v="17" actId="478"/>
          <ac:picMkLst>
            <pc:docMk/>
            <pc:sldMk cId="1018687066" sldId="256"/>
            <ac:picMk id="18" creationId="{DCBF346F-2CCC-48B6-A836-DDD871E29517}"/>
          </ac:picMkLst>
        </pc:picChg>
        <pc:cxnChg chg="del">
          <ac:chgData name="Celia Doñoro Arenilla" userId="5aeea512-860a-4252-a1ad-6ffd886bd921" providerId="ADAL" clId="{8AEC1088-E5C0-43AC-BED3-8BC571014591}" dt="2021-05-05T11:39:43.612" v="18" actId="478"/>
          <ac:cxnSpMkLst>
            <pc:docMk/>
            <pc:sldMk cId="1018687066" sldId="256"/>
            <ac:cxnSpMk id="20" creationId="{5F8DD7BD-6DDA-4E00-BA0B-586622D4B7C9}"/>
          </ac:cxnSpMkLst>
        </pc:cxnChg>
        <pc:cxnChg chg="del">
          <ac:chgData name="Celia Doñoro Arenilla" userId="5aeea512-860a-4252-a1ad-6ffd886bd921" providerId="ADAL" clId="{8AEC1088-E5C0-43AC-BED3-8BC571014591}" dt="2021-05-05T11:39:48.847" v="21" actId="478"/>
          <ac:cxnSpMkLst>
            <pc:docMk/>
            <pc:sldMk cId="1018687066" sldId="256"/>
            <ac:cxnSpMk id="23" creationId="{DDDBFEC0-3B7E-4531-AF75-BEBA9C8DC530}"/>
          </ac:cxnSpMkLst>
        </pc:cxnChg>
        <pc:cxnChg chg="del">
          <ac:chgData name="Celia Doñoro Arenilla" userId="5aeea512-860a-4252-a1ad-6ffd886bd921" providerId="ADAL" clId="{8AEC1088-E5C0-43AC-BED3-8BC571014591}" dt="2021-05-05T11:39:48.847" v="21" actId="478"/>
          <ac:cxnSpMkLst>
            <pc:docMk/>
            <pc:sldMk cId="1018687066" sldId="256"/>
            <ac:cxnSpMk id="27" creationId="{AE16348B-B007-4012-91B3-73F9561519FB}"/>
          </ac:cxnSpMkLst>
        </pc:cxnChg>
      </pc:sldChg>
    </pc:docChg>
  </pc:docChgLst>
  <pc:docChgLst>
    <pc:chgData name="Celia Doñoro Arenilla" userId="5aeea512-860a-4252-a1ad-6ffd886bd921" providerId="ADAL" clId="{90565D27-0A7F-4B9D-ABB8-EF40CEA7031A}"/>
    <pc:docChg chg="undo custSel delSld modSld">
      <pc:chgData name="Celia Doñoro Arenilla" userId="5aeea512-860a-4252-a1ad-6ffd886bd921" providerId="ADAL" clId="{90565D27-0A7F-4B9D-ABB8-EF40CEA7031A}" dt="2021-04-27T11:01:50.780" v="2496" actId="2696"/>
      <pc:docMkLst>
        <pc:docMk/>
      </pc:docMkLst>
      <pc:sldChg chg="addSp delSp modSp mod addCm delCm">
        <pc:chgData name="Celia Doñoro Arenilla" userId="5aeea512-860a-4252-a1ad-6ffd886bd921" providerId="ADAL" clId="{90565D27-0A7F-4B9D-ABB8-EF40CEA7031A}" dt="2021-04-27T11:01:05.972" v="2495" actId="113"/>
        <pc:sldMkLst>
          <pc:docMk/>
          <pc:sldMk cId="1018687066" sldId="256"/>
        </pc:sldMkLst>
        <pc:spChg chg="del">
          <ac:chgData name="Celia Doñoro Arenilla" userId="5aeea512-860a-4252-a1ad-6ffd886bd921" providerId="ADAL" clId="{90565D27-0A7F-4B9D-ABB8-EF40CEA7031A}" dt="2021-04-27T08:30:23.783" v="33" actId="478"/>
          <ac:spMkLst>
            <pc:docMk/>
            <pc:sldMk cId="1018687066" sldId="256"/>
            <ac:spMk id="2" creationId="{B2B59713-E346-4D4F-AA3F-83A5D64E0D55}"/>
          </ac:spMkLst>
        </pc:spChg>
        <pc:spChg chg="del">
          <ac:chgData name="Celia Doñoro Arenilla" userId="5aeea512-860a-4252-a1ad-6ffd886bd921" providerId="ADAL" clId="{90565D27-0A7F-4B9D-ABB8-EF40CEA7031A}" dt="2021-04-27T08:30:22.350" v="32" actId="478"/>
          <ac:spMkLst>
            <pc:docMk/>
            <pc:sldMk cId="1018687066" sldId="256"/>
            <ac:spMk id="5" creationId="{0786CCC4-B6DE-40C4-87CE-03CBD53D562A}"/>
          </ac:spMkLst>
        </pc:spChg>
        <pc:spChg chg="add del mod">
          <ac:chgData name="Celia Doñoro Arenilla" userId="5aeea512-860a-4252-a1ad-6ffd886bd921" providerId="ADAL" clId="{90565D27-0A7F-4B9D-ABB8-EF40CEA7031A}" dt="2021-04-27T08:38:15.613" v="406" actId="478"/>
          <ac:spMkLst>
            <pc:docMk/>
            <pc:sldMk cId="1018687066" sldId="256"/>
            <ac:spMk id="6" creationId="{EA11CA77-45A3-446C-86EE-D830D4A3775D}"/>
          </ac:spMkLst>
        </pc:spChg>
        <pc:spChg chg="add mod">
          <ac:chgData name="Celia Doñoro Arenilla" userId="5aeea512-860a-4252-a1ad-6ffd886bd921" providerId="ADAL" clId="{90565D27-0A7F-4B9D-ABB8-EF40CEA7031A}" dt="2021-04-27T08:41:53.523" v="737" actId="207"/>
          <ac:spMkLst>
            <pc:docMk/>
            <pc:sldMk cId="1018687066" sldId="256"/>
            <ac:spMk id="8" creationId="{60DF975B-40A1-425D-ADE2-72E07A64634C}"/>
          </ac:spMkLst>
        </pc:spChg>
        <pc:spChg chg="del mod">
          <ac:chgData name="Celia Doñoro Arenilla" userId="5aeea512-860a-4252-a1ad-6ffd886bd921" providerId="ADAL" clId="{90565D27-0A7F-4B9D-ABB8-EF40CEA7031A}" dt="2021-04-27T10:57:21.040" v="2295" actId="478"/>
          <ac:spMkLst>
            <pc:docMk/>
            <pc:sldMk cId="1018687066" sldId="256"/>
            <ac:spMk id="18" creationId="{A7188113-388B-4E0A-B229-A6E4EDFA9525}"/>
          </ac:spMkLst>
        </pc:spChg>
        <pc:spChg chg="del">
          <ac:chgData name="Celia Doñoro Arenilla" userId="5aeea512-860a-4252-a1ad-6ffd886bd921" providerId="ADAL" clId="{90565D27-0A7F-4B9D-ABB8-EF40CEA7031A}" dt="2021-04-27T08:30:20.714" v="31" actId="478"/>
          <ac:spMkLst>
            <pc:docMk/>
            <pc:sldMk cId="1018687066" sldId="256"/>
            <ac:spMk id="21" creationId="{F7240755-5CAE-4F76-BE29-E0180E6FA9AE}"/>
          </ac:spMkLst>
        </pc:spChg>
        <pc:spChg chg="del">
          <ac:chgData name="Celia Doñoro Arenilla" userId="5aeea512-860a-4252-a1ad-6ffd886bd921" providerId="ADAL" clId="{90565D27-0A7F-4B9D-ABB8-EF40CEA7031A}" dt="2021-04-27T08:30:20.714" v="31" actId="478"/>
          <ac:spMkLst>
            <pc:docMk/>
            <pc:sldMk cId="1018687066" sldId="256"/>
            <ac:spMk id="22" creationId="{2BF7FE43-03B4-4AB7-89B3-1C4F57A4C497}"/>
          </ac:spMkLst>
        </pc:spChg>
        <pc:spChg chg="del">
          <ac:chgData name="Celia Doñoro Arenilla" userId="5aeea512-860a-4252-a1ad-6ffd886bd921" providerId="ADAL" clId="{90565D27-0A7F-4B9D-ABB8-EF40CEA7031A}" dt="2021-04-27T08:30:20.714" v="31" actId="478"/>
          <ac:spMkLst>
            <pc:docMk/>
            <pc:sldMk cId="1018687066" sldId="256"/>
            <ac:spMk id="23" creationId="{636CF4ED-1625-4C5F-A86A-AA29102F4183}"/>
          </ac:spMkLst>
        </pc:spChg>
        <pc:spChg chg="del">
          <ac:chgData name="Celia Doñoro Arenilla" userId="5aeea512-860a-4252-a1ad-6ffd886bd921" providerId="ADAL" clId="{90565D27-0A7F-4B9D-ABB8-EF40CEA7031A}" dt="2021-04-27T08:30:20.714" v="31" actId="478"/>
          <ac:spMkLst>
            <pc:docMk/>
            <pc:sldMk cId="1018687066" sldId="256"/>
            <ac:spMk id="26" creationId="{F7839C44-EE2F-4DEA-9458-77A95D9CB441}"/>
          </ac:spMkLst>
        </pc:spChg>
        <pc:spChg chg="del">
          <ac:chgData name="Celia Doñoro Arenilla" userId="5aeea512-860a-4252-a1ad-6ffd886bd921" providerId="ADAL" clId="{90565D27-0A7F-4B9D-ABB8-EF40CEA7031A}" dt="2021-04-27T08:30:20.714" v="31" actId="478"/>
          <ac:spMkLst>
            <pc:docMk/>
            <pc:sldMk cId="1018687066" sldId="256"/>
            <ac:spMk id="28" creationId="{89E60173-6E25-4BCF-A502-A59242548637}"/>
          </ac:spMkLst>
        </pc:spChg>
        <pc:spChg chg="del">
          <ac:chgData name="Celia Doñoro Arenilla" userId="5aeea512-860a-4252-a1ad-6ffd886bd921" providerId="ADAL" clId="{90565D27-0A7F-4B9D-ABB8-EF40CEA7031A}" dt="2021-04-27T08:30:20.714" v="31" actId="478"/>
          <ac:spMkLst>
            <pc:docMk/>
            <pc:sldMk cId="1018687066" sldId="256"/>
            <ac:spMk id="29" creationId="{E9CE0D96-E2D7-4B77-B4D2-009C88BD3703}"/>
          </ac:spMkLst>
        </pc:spChg>
        <pc:spChg chg="del">
          <ac:chgData name="Celia Doñoro Arenilla" userId="5aeea512-860a-4252-a1ad-6ffd886bd921" providerId="ADAL" clId="{90565D27-0A7F-4B9D-ABB8-EF40CEA7031A}" dt="2021-04-27T08:30:20.714" v="31" actId="478"/>
          <ac:spMkLst>
            <pc:docMk/>
            <pc:sldMk cId="1018687066" sldId="256"/>
            <ac:spMk id="34" creationId="{264AD6DF-4920-4E9D-91C6-E00111464A39}"/>
          </ac:spMkLst>
        </pc:spChg>
        <pc:spChg chg="del">
          <ac:chgData name="Celia Doñoro Arenilla" userId="5aeea512-860a-4252-a1ad-6ffd886bd921" providerId="ADAL" clId="{90565D27-0A7F-4B9D-ABB8-EF40CEA7031A}" dt="2021-04-27T08:30:20.714" v="31" actId="478"/>
          <ac:spMkLst>
            <pc:docMk/>
            <pc:sldMk cId="1018687066" sldId="256"/>
            <ac:spMk id="35" creationId="{1C325001-5D6E-4D3F-AEC0-62F9DCED59F9}"/>
          </ac:spMkLst>
        </pc:spChg>
        <pc:spChg chg="del">
          <ac:chgData name="Celia Doñoro Arenilla" userId="5aeea512-860a-4252-a1ad-6ffd886bd921" providerId="ADAL" clId="{90565D27-0A7F-4B9D-ABB8-EF40CEA7031A}" dt="2021-04-27T08:30:20.714" v="31" actId="478"/>
          <ac:spMkLst>
            <pc:docMk/>
            <pc:sldMk cId="1018687066" sldId="256"/>
            <ac:spMk id="36" creationId="{708F421E-0692-405D-ADCF-2A0DD08FD3A4}"/>
          </ac:spMkLst>
        </pc:spChg>
        <pc:spChg chg="del">
          <ac:chgData name="Celia Doñoro Arenilla" userId="5aeea512-860a-4252-a1ad-6ffd886bd921" providerId="ADAL" clId="{90565D27-0A7F-4B9D-ABB8-EF40CEA7031A}" dt="2021-04-27T08:30:20.714" v="31" actId="478"/>
          <ac:spMkLst>
            <pc:docMk/>
            <pc:sldMk cId="1018687066" sldId="256"/>
            <ac:spMk id="37" creationId="{E3E5B176-889F-4CD9-81C5-AEA8690382CD}"/>
          </ac:spMkLst>
        </pc:spChg>
        <pc:spChg chg="add del mod">
          <ac:chgData name="Celia Doñoro Arenilla" userId="5aeea512-860a-4252-a1ad-6ffd886bd921" providerId="ADAL" clId="{90565D27-0A7F-4B9D-ABB8-EF40CEA7031A}" dt="2021-04-27T09:04:41.415" v="1915" actId="1038"/>
          <ac:spMkLst>
            <pc:docMk/>
            <pc:sldMk cId="1018687066" sldId="256"/>
            <ac:spMk id="38" creationId="{9FB245B9-931D-486D-8424-F2ECB0B3CBF3}"/>
          </ac:spMkLst>
        </pc:spChg>
        <pc:spChg chg="add del mod">
          <ac:chgData name="Celia Doñoro Arenilla" userId="5aeea512-860a-4252-a1ad-6ffd886bd921" providerId="ADAL" clId="{90565D27-0A7F-4B9D-ABB8-EF40CEA7031A}" dt="2021-04-27T09:04:41.415" v="1915" actId="1038"/>
          <ac:spMkLst>
            <pc:docMk/>
            <pc:sldMk cId="1018687066" sldId="256"/>
            <ac:spMk id="39" creationId="{170C0E29-0B26-481B-8F1F-AE2745EE2F33}"/>
          </ac:spMkLst>
        </pc:spChg>
        <pc:spChg chg="add del mod">
          <ac:chgData name="Celia Doñoro Arenilla" userId="5aeea512-860a-4252-a1ad-6ffd886bd921" providerId="ADAL" clId="{90565D27-0A7F-4B9D-ABB8-EF40CEA7031A}" dt="2021-04-27T09:04:41.415" v="1915" actId="1038"/>
          <ac:spMkLst>
            <pc:docMk/>
            <pc:sldMk cId="1018687066" sldId="256"/>
            <ac:spMk id="41" creationId="{7BA2D8A1-D39A-4127-91B8-C540481E0E07}"/>
          </ac:spMkLst>
        </pc:spChg>
        <pc:spChg chg="add del mod">
          <ac:chgData name="Celia Doñoro Arenilla" userId="5aeea512-860a-4252-a1ad-6ffd886bd921" providerId="ADAL" clId="{90565D27-0A7F-4B9D-ABB8-EF40CEA7031A}" dt="2021-04-27T10:58:18.758" v="2348" actId="1076"/>
          <ac:spMkLst>
            <pc:docMk/>
            <pc:sldMk cId="1018687066" sldId="256"/>
            <ac:spMk id="42" creationId="{FC73B6CF-3A5B-4D7C-B7AD-356C93469D6D}"/>
          </ac:spMkLst>
        </pc:spChg>
        <pc:spChg chg="add del mod">
          <ac:chgData name="Celia Doñoro Arenilla" userId="5aeea512-860a-4252-a1ad-6ffd886bd921" providerId="ADAL" clId="{90565D27-0A7F-4B9D-ABB8-EF40CEA7031A}" dt="2021-04-27T08:40:09.563" v="657" actId="478"/>
          <ac:spMkLst>
            <pc:docMk/>
            <pc:sldMk cId="1018687066" sldId="256"/>
            <ac:spMk id="43" creationId="{B79F04B4-70A1-4C92-A2E3-8381BD7C1E23}"/>
          </ac:spMkLst>
        </pc:spChg>
        <pc:spChg chg="add del mod">
          <ac:chgData name="Celia Doñoro Arenilla" userId="5aeea512-860a-4252-a1ad-6ffd886bd921" providerId="ADAL" clId="{90565D27-0A7F-4B9D-ABB8-EF40CEA7031A}" dt="2021-04-27T08:40:09.563" v="657" actId="478"/>
          <ac:spMkLst>
            <pc:docMk/>
            <pc:sldMk cId="1018687066" sldId="256"/>
            <ac:spMk id="44" creationId="{0257E41C-B697-4053-877B-4C52193E91F5}"/>
          </ac:spMkLst>
        </pc:spChg>
        <pc:spChg chg="add del mod">
          <ac:chgData name="Celia Doñoro Arenilla" userId="5aeea512-860a-4252-a1ad-6ffd886bd921" providerId="ADAL" clId="{90565D27-0A7F-4B9D-ABB8-EF40CEA7031A}" dt="2021-04-27T08:40:09.563" v="657" actId="478"/>
          <ac:spMkLst>
            <pc:docMk/>
            <pc:sldMk cId="1018687066" sldId="256"/>
            <ac:spMk id="45" creationId="{9B2BF3C4-C991-450B-A1E3-5E8FA4230CDD}"/>
          </ac:spMkLst>
        </pc:spChg>
        <pc:spChg chg="add del mod">
          <ac:chgData name="Celia Doñoro Arenilla" userId="5aeea512-860a-4252-a1ad-6ffd886bd921" providerId="ADAL" clId="{90565D27-0A7F-4B9D-ABB8-EF40CEA7031A}" dt="2021-04-27T08:40:09.563" v="657" actId="478"/>
          <ac:spMkLst>
            <pc:docMk/>
            <pc:sldMk cId="1018687066" sldId="256"/>
            <ac:spMk id="46" creationId="{88EA2AFA-66FF-4A05-9E2F-1BB0E8F9D3A5}"/>
          </ac:spMkLst>
        </pc:spChg>
        <pc:spChg chg="add mod">
          <ac:chgData name="Celia Doñoro Arenilla" userId="5aeea512-860a-4252-a1ad-6ffd886bd921" providerId="ADAL" clId="{90565D27-0A7F-4B9D-ABB8-EF40CEA7031A}" dt="2021-04-27T10:59:20.601" v="2461" actId="1036"/>
          <ac:spMkLst>
            <pc:docMk/>
            <pc:sldMk cId="1018687066" sldId="256"/>
            <ac:spMk id="55" creationId="{E0409D21-F813-4ED8-8002-92C3D7225514}"/>
          </ac:spMkLst>
        </pc:spChg>
        <pc:spChg chg="add mod">
          <ac:chgData name="Celia Doñoro Arenilla" userId="5aeea512-860a-4252-a1ad-6ffd886bd921" providerId="ADAL" clId="{90565D27-0A7F-4B9D-ABB8-EF40CEA7031A}" dt="2021-04-27T10:59:20.601" v="2461" actId="1036"/>
          <ac:spMkLst>
            <pc:docMk/>
            <pc:sldMk cId="1018687066" sldId="256"/>
            <ac:spMk id="56" creationId="{93F2C689-1B2B-4CDA-BFA6-F3F6D8C4CB3D}"/>
          </ac:spMkLst>
        </pc:spChg>
        <pc:spChg chg="add mod">
          <ac:chgData name="Celia Doñoro Arenilla" userId="5aeea512-860a-4252-a1ad-6ffd886bd921" providerId="ADAL" clId="{90565D27-0A7F-4B9D-ABB8-EF40CEA7031A}" dt="2021-04-27T10:59:20.601" v="2461" actId="1036"/>
          <ac:spMkLst>
            <pc:docMk/>
            <pc:sldMk cId="1018687066" sldId="256"/>
            <ac:spMk id="57" creationId="{A3195A03-95A9-4A1F-8C59-9F80425A1BDA}"/>
          </ac:spMkLst>
        </pc:spChg>
        <pc:spChg chg="add del mod">
          <ac:chgData name="Celia Doñoro Arenilla" userId="5aeea512-860a-4252-a1ad-6ffd886bd921" providerId="ADAL" clId="{90565D27-0A7F-4B9D-ABB8-EF40CEA7031A}" dt="2021-04-27T08:42:19.056" v="769" actId="478"/>
          <ac:spMkLst>
            <pc:docMk/>
            <pc:sldMk cId="1018687066" sldId="256"/>
            <ac:spMk id="58" creationId="{7C700CB7-379F-4107-B21B-CAA91A9BF747}"/>
          </ac:spMkLst>
        </pc:spChg>
        <pc:spChg chg="add mod">
          <ac:chgData name="Celia Doñoro Arenilla" userId="5aeea512-860a-4252-a1ad-6ffd886bd921" providerId="ADAL" clId="{90565D27-0A7F-4B9D-ABB8-EF40CEA7031A}" dt="2021-04-27T08:53:38.012" v="1669" actId="1037"/>
          <ac:spMkLst>
            <pc:docMk/>
            <pc:sldMk cId="1018687066" sldId="256"/>
            <ac:spMk id="61" creationId="{C2ACEBEA-6186-4207-9C52-1D605F3E7E0A}"/>
          </ac:spMkLst>
        </pc:spChg>
        <pc:spChg chg="add mod">
          <ac:chgData name="Celia Doñoro Arenilla" userId="5aeea512-860a-4252-a1ad-6ffd886bd921" providerId="ADAL" clId="{90565D27-0A7F-4B9D-ABB8-EF40CEA7031A}" dt="2021-04-27T08:53:23.651" v="1653" actId="114"/>
          <ac:spMkLst>
            <pc:docMk/>
            <pc:sldMk cId="1018687066" sldId="256"/>
            <ac:spMk id="62" creationId="{3C47FCB2-5C2B-45AC-9509-74D4950DB863}"/>
          </ac:spMkLst>
        </pc:spChg>
        <pc:spChg chg="add mod">
          <ac:chgData name="Celia Doñoro Arenilla" userId="5aeea512-860a-4252-a1ad-6ffd886bd921" providerId="ADAL" clId="{90565D27-0A7F-4B9D-ABB8-EF40CEA7031A}" dt="2021-04-27T08:53:16.293" v="1650" actId="1038"/>
          <ac:spMkLst>
            <pc:docMk/>
            <pc:sldMk cId="1018687066" sldId="256"/>
            <ac:spMk id="63" creationId="{3626AAC2-B0EF-4DBA-9FE9-D2EBC76A9DDB}"/>
          </ac:spMkLst>
        </pc:spChg>
        <pc:spChg chg="add mod">
          <ac:chgData name="Celia Doñoro Arenilla" userId="5aeea512-860a-4252-a1ad-6ffd886bd921" providerId="ADAL" clId="{90565D27-0A7F-4B9D-ABB8-EF40CEA7031A}" dt="2021-04-27T11:00:45.451" v="2493" actId="1035"/>
          <ac:spMkLst>
            <pc:docMk/>
            <pc:sldMk cId="1018687066" sldId="256"/>
            <ac:spMk id="64" creationId="{4EB14E97-B78F-4992-B2D6-F1E370FEA395}"/>
          </ac:spMkLst>
        </pc:spChg>
        <pc:spChg chg="add mod">
          <ac:chgData name="Celia Doñoro Arenilla" userId="5aeea512-860a-4252-a1ad-6ffd886bd921" providerId="ADAL" clId="{90565D27-0A7F-4B9D-ABB8-EF40CEA7031A}" dt="2021-04-27T11:00:45.451" v="2493" actId="1035"/>
          <ac:spMkLst>
            <pc:docMk/>
            <pc:sldMk cId="1018687066" sldId="256"/>
            <ac:spMk id="65" creationId="{42C2DB2E-C0B5-48E9-9590-A6BE818B3DA1}"/>
          </ac:spMkLst>
        </pc:spChg>
        <pc:spChg chg="add mod">
          <ac:chgData name="Celia Doñoro Arenilla" userId="5aeea512-860a-4252-a1ad-6ffd886bd921" providerId="ADAL" clId="{90565D27-0A7F-4B9D-ABB8-EF40CEA7031A}" dt="2021-04-27T11:00:45.451" v="2493" actId="1035"/>
          <ac:spMkLst>
            <pc:docMk/>
            <pc:sldMk cId="1018687066" sldId="256"/>
            <ac:spMk id="66" creationId="{C01CDD07-51AD-4B2E-86D8-7F87FE29A2CF}"/>
          </ac:spMkLst>
        </pc:spChg>
        <pc:spChg chg="add mod">
          <ac:chgData name="Celia Doñoro Arenilla" userId="5aeea512-860a-4252-a1ad-6ffd886bd921" providerId="ADAL" clId="{90565D27-0A7F-4B9D-ABB8-EF40CEA7031A}" dt="2021-04-27T09:09:45.109" v="2137" actId="1036"/>
          <ac:spMkLst>
            <pc:docMk/>
            <pc:sldMk cId="1018687066" sldId="256"/>
            <ac:spMk id="68" creationId="{9F18C8E7-3B52-4BF1-AA33-586860824882}"/>
          </ac:spMkLst>
        </pc:spChg>
        <pc:spChg chg="add del mod">
          <ac:chgData name="Celia Doñoro Arenilla" userId="5aeea512-860a-4252-a1ad-6ffd886bd921" providerId="ADAL" clId="{90565D27-0A7F-4B9D-ABB8-EF40CEA7031A}" dt="2021-04-27T09:06:20.671" v="1961" actId="478"/>
          <ac:spMkLst>
            <pc:docMk/>
            <pc:sldMk cId="1018687066" sldId="256"/>
            <ac:spMk id="69" creationId="{80418CB8-2D4E-490A-9FBB-40C65DBB44B5}"/>
          </ac:spMkLst>
        </pc:spChg>
        <pc:spChg chg="add del mod">
          <ac:chgData name="Celia Doñoro Arenilla" userId="5aeea512-860a-4252-a1ad-6ffd886bd921" providerId="ADAL" clId="{90565D27-0A7F-4B9D-ABB8-EF40CEA7031A}" dt="2021-04-27T09:06:21.671" v="1962" actId="478"/>
          <ac:spMkLst>
            <pc:docMk/>
            <pc:sldMk cId="1018687066" sldId="256"/>
            <ac:spMk id="70" creationId="{F22A167E-6011-4C71-ACA4-366D54DE3D85}"/>
          </ac:spMkLst>
        </pc:spChg>
        <pc:spChg chg="add mod">
          <ac:chgData name="Celia Doñoro Arenilla" userId="5aeea512-860a-4252-a1ad-6ffd886bd921" providerId="ADAL" clId="{90565D27-0A7F-4B9D-ABB8-EF40CEA7031A}" dt="2021-04-27T09:08:35.515" v="2116" actId="403"/>
          <ac:spMkLst>
            <pc:docMk/>
            <pc:sldMk cId="1018687066" sldId="256"/>
            <ac:spMk id="71" creationId="{ABBAD5D6-EC7A-4132-8359-2B2310237BC4}"/>
          </ac:spMkLst>
        </pc:spChg>
        <pc:spChg chg="add mod">
          <ac:chgData name="Celia Doñoro Arenilla" userId="5aeea512-860a-4252-a1ad-6ffd886bd921" providerId="ADAL" clId="{90565D27-0A7F-4B9D-ABB8-EF40CEA7031A}" dt="2021-04-27T09:09:09.206" v="2121" actId="1076"/>
          <ac:spMkLst>
            <pc:docMk/>
            <pc:sldMk cId="1018687066" sldId="256"/>
            <ac:spMk id="72" creationId="{D030F981-AB93-4E93-A554-9E16B623C921}"/>
          </ac:spMkLst>
        </pc:spChg>
        <pc:spChg chg="add del">
          <ac:chgData name="Celia Doñoro Arenilla" userId="5aeea512-860a-4252-a1ad-6ffd886bd921" providerId="ADAL" clId="{90565D27-0A7F-4B9D-ABB8-EF40CEA7031A}" dt="2021-04-27T09:07:45.336" v="2032" actId="22"/>
          <ac:spMkLst>
            <pc:docMk/>
            <pc:sldMk cId="1018687066" sldId="256"/>
            <ac:spMk id="74" creationId="{6A42D49A-6892-442A-9795-F4EA63DA84FC}"/>
          </ac:spMkLst>
        </pc:spChg>
        <pc:spChg chg="add mod">
          <ac:chgData name="Celia Doñoro Arenilla" userId="5aeea512-860a-4252-a1ad-6ffd886bd921" providerId="ADAL" clId="{90565D27-0A7F-4B9D-ABB8-EF40CEA7031A}" dt="2021-04-27T11:01:05.972" v="2495" actId="113"/>
          <ac:spMkLst>
            <pc:docMk/>
            <pc:sldMk cId="1018687066" sldId="256"/>
            <ac:spMk id="75" creationId="{A8222451-55F1-4FB8-B033-95F7DF068914}"/>
          </ac:spMkLst>
        </pc:spChg>
        <pc:spChg chg="add mod">
          <ac:chgData name="Celia Doñoro Arenilla" userId="5aeea512-860a-4252-a1ad-6ffd886bd921" providerId="ADAL" clId="{90565D27-0A7F-4B9D-ABB8-EF40CEA7031A}" dt="2021-04-27T10:59:02.964" v="2451" actId="20577"/>
          <ac:spMkLst>
            <pc:docMk/>
            <pc:sldMk cId="1018687066" sldId="256"/>
            <ac:spMk id="85" creationId="{1FD6AEDB-1A55-4320-B8C9-E877FA67D03A}"/>
          </ac:spMkLst>
        </pc:spChg>
        <pc:spChg chg="add mod">
          <ac:chgData name="Celia Doñoro Arenilla" userId="5aeea512-860a-4252-a1ad-6ffd886bd921" providerId="ADAL" clId="{90565D27-0A7F-4B9D-ABB8-EF40CEA7031A}" dt="2021-04-27T10:58:33.641" v="2363" actId="1035"/>
          <ac:spMkLst>
            <pc:docMk/>
            <pc:sldMk cId="1018687066" sldId="256"/>
            <ac:spMk id="86" creationId="{0B18730D-8230-4432-98E8-55A2429D931A}"/>
          </ac:spMkLst>
        </pc:spChg>
        <pc:spChg chg="add del">
          <ac:chgData name="Celia Doñoro Arenilla" userId="5aeea512-860a-4252-a1ad-6ffd886bd921" providerId="ADAL" clId="{90565D27-0A7F-4B9D-ABB8-EF40CEA7031A}" dt="2021-04-27T10:59:50.617" v="2463" actId="11529"/>
          <ac:spMkLst>
            <pc:docMk/>
            <pc:sldMk cId="1018687066" sldId="256"/>
            <ac:spMk id="87" creationId="{B73FC92B-D5E5-47D9-B5F1-E911D736EFEF}"/>
          </ac:spMkLst>
        </pc:spChg>
        <pc:spChg chg="add mod">
          <ac:chgData name="Celia Doñoro Arenilla" userId="5aeea512-860a-4252-a1ad-6ffd886bd921" providerId="ADAL" clId="{90565D27-0A7F-4B9D-ABB8-EF40CEA7031A}" dt="2021-04-27T11:00:32.491" v="2469" actId="1076"/>
          <ac:spMkLst>
            <pc:docMk/>
            <pc:sldMk cId="1018687066" sldId="256"/>
            <ac:spMk id="88" creationId="{B9487A0F-A97E-474F-8577-B38014FDCF0C}"/>
          </ac:spMkLst>
        </pc:spChg>
        <pc:graphicFrameChg chg="add del mod">
          <ac:chgData name="Celia Doñoro Arenilla" userId="5aeea512-860a-4252-a1ad-6ffd886bd921" providerId="ADAL" clId="{90565D27-0A7F-4B9D-ABB8-EF40CEA7031A}" dt="2021-04-27T08:33:26.547" v="177"/>
          <ac:graphicFrameMkLst>
            <pc:docMk/>
            <pc:sldMk cId="1018687066" sldId="256"/>
            <ac:graphicFrameMk id="7" creationId="{3F8543CC-3732-4A33-A0E5-B1E14B687257}"/>
          </ac:graphicFrameMkLst>
        </pc:graphicFrameChg>
        <pc:picChg chg="add del mod">
          <ac:chgData name="Celia Doñoro Arenilla" userId="5aeea512-860a-4252-a1ad-6ffd886bd921" providerId="ADAL" clId="{90565D27-0A7F-4B9D-ABB8-EF40CEA7031A}" dt="2021-04-27T08:38:42.738" v="442" actId="478"/>
          <ac:picMkLst>
            <pc:docMk/>
            <pc:sldMk cId="1018687066" sldId="256"/>
            <ac:picMk id="9" creationId="{C62EFBEF-AA60-48A1-BF66-2CA540484490}"/>
          </ac:picMkLst>
        </pc:picChg>
        <pc:picChg chg="del">
          <ac:chgData name="Celia Doñoro Arenilla" userId="5aeea512-860a-4252-a1ad-6ffd886bd921" providerId="ADAL" clId="{90565D27-0A7F-4B9D-ABB8-EF40CEA7031A}" dt="2021-04-27T08:30:20.714" v="31" actId="478"/>
          <ac:picMkLst>
            <pc:docMk/>
            <pc:sldMk cId="1018687066" sldId="256"/>
            <ac:picMk id="10" creationId="{800309DD-5DFF-4214-844D-4949B45EAADF}"/>
          </ac:picMkLst>
        </pc:picChg>
        <pc:picChg chg="del">
          <ac:chgData name="Celia Doñoro Arenilla" userId="5aeea512-860a-4252-a1ad-6ffd886bd921" providerId="ADAL" clId="{90565D27-0A7F-4B9D-ABB8-EF40CEA7031A}" dt="2021-04-27T08:30:20.714" v="31" actId="478"/>
          <ac:picMkLst>
            <pc:docMk/>
            <pc:sldMk cId="1018687066" sldId="256"/>
            <ac:picMk id="13" creationId="{A9B440DD-152B-405D-BFA6-C4283F440FBF}"/>
          </ac:picMkLst>
        </pc:picChg>
        <pc:picChg chg="del">
          <ac:chgData name="Celia Doñoro Arenilla" userId="5aeea512-860a-4252-a1ad-6ffd886bd921" providerId="ADAL" clId="{90565D27-0A7F-4B9D-ABB8-EF40CEA7031A}" dt="2021-04-27T08:30:20.714" v="31" actId="478"/>
          <ac:picMkLst>
            <pc:docMk/>
            <pc:sldMk cId="1018687066" sldId="256"/>
            <ac:picMk id="16" creationId="{556FD104-4569-471F-9631-DDE558C014B9}"/>
          </ac:picMkLst>
        </pc:picChg>
        <pc:picChg chg="del">
          <ac:chgData name="Celia Doñoro Arenilla" userId="5aeea512-860a-4252-a1ad-6ffd886bd921" providerId="ADAL" clId="{90565D27-0A7F-4B9D-ABB8-EF40CEA7031A}" dt="2021-04-27T08:30:20.714" v="31" actId="478"/>
          <ac:picMkLst>
            <pc:docMk/>
            <pc:sldMk cId="1018687066" sldId="256"/>
            <ac:picMk id="19" creationId="{CB3B65E8-AD58-4F25-9B4D-77ECC6231AE5}"/>
          </ac:picMkLst>
        </pc:picChg>
        <pc:picChg chg="del">
          <ac:chgData name="Celia Doñoro Arenilla" userId="5aeea512-860a-4252-a1ad-6ffd886bd921" providerId="ADAL" clId="{90565D27-0A7F-4B9D-ABB8-EF40CEA7031A}" dt="2021-04-27T08:30:20.714" v="31" actId="478"/>
          <ac:picMkLst>
            <pc:docMk/>
            <pc:sldMk cId="1018687066" sldId="256"/>
            <ac:picMk id="20" creationId="{0B07B894-82AD-48F3-8F96-AC63AF588357}"/>
          </ac:picMkLst>
        </pc:picChg>
        <pc:picChg chg="del">
          <ac:chgData name="Celia Doñoro Arenilla" userId="5aeea512-860a-4252-a1ad-6ffd886bd921" providerId="ADAL" clId="{90565D27-0A7F-4B9D-ABB8-EF40CEA7031A}" dt="2021-04-27T08:30:20.714" v="31" actId="478"/>
          <ac:picMkLst>
            <pc:docMk/>
            <pc:sldMk cId="1018687066" sldId="256"/>
            <ac:picMk id="27" creationId="{3D7B8DF2-6E37-45CA-810F-5BBA5E7E7A9D}"/>
          </ac:picMkLst>
        </pc:picChg>
        <pc:picChg chg="del">
          <ac:chgData name="Celia Doñoro Arenilla" userId="5aeea512-860a-4252-a1ad-6ffd886bd921" providerId="ADAL" clId="{90565D27-0A7F-4B9D-ABB8-EF40CEA7031A}" dt="2021-04-27T08:30:20.714" v="31" actId="478"/>
          <ac:picMkLst>
            <pc:docMk/>
            <pc:sldMk cId="1018687066" sldId="256"/>
            <ac:picMk id="30" creationId="{5506636C-23A5-4734-96E1-78EF767F7705}"/>
          </ac:picMkLst>
        </pc:picChg>
        <pc:picChg chg="del">
          <ac:chgData name="Celia Doñoro Arenilla" userId="5aeea512-860a-4252-a1ad-6ffd886bd921" providerId="ADAL" clId="{90565D27-0A7F-4B9D-ABB8-EF40CEA7031A}" dt="2021-04-27T08:30:20.714" v="31" actId="478"/>
          <ac:picMkLst>
            <pc:docMk/>
            <pc:sldMk cId="1018687066" sldId="256"/>
            <ac:picMk id="31" creationId="{695BD0AE-4A8C-4EB4-BA46-168E02977AE5}"/>
          </ac:picMkLst>
        </pc:picChg>
        <pc:picChg chg="del">
          <ac:chgData name="Celia Doñoro Arenilla" userId="5aeea512-860a-4252-a1ad-6ffd886bd921" providerId="ADAL" clId="{90565D27-0A7F-4B9D-ABB8-EF40CEA7031A}" dt="2021-04-27T08:30:20.714" v="31" actId="478"/>
          <ac:picMkLst>
            <pc:docMk/>
            <pc:sldMk cId="1018687066" sldId="256"/>
            <ac:picMk id="32" creationId="{D383232C-6884-4602-8E77-82E753D1ABFB}"/>
          </ac:picMkLst>
        </pc:picChg>
        <pc:picChg chg="del">
          <ac:chgData name="Celia Doñoro Arenilla" userId="5aeea512-860a-4252-a1ad-6ffd886bd921" providerId="ADAL" clId="{90565D27-0A7F-4B9D-ABB8-EF40CEA7031A}" dt="2021-04-27T08:30:20.714" v="31" actId="478"/>
          <ac:picMkLst>
            <pc:docMk/>
            <pc:sldMk cId="1018687066" sldId="256"/>
            <ac:picMk id="33" creationId="{ED77FB7A-8FE4-4208-B1A4-83AC3A86F647}"/>
          </ac:picMkLst>
        </pc:picChg>
        <pc:picChg chg="add mod">
          <ac:chgData name="Celia Doñoro Arenilla" userId="5aeea512-860a-4252-a1ad-6ffd886bd921" providerId="ADAL" clId="{90565D27-0A7F-4B9D-ABB8-EF40CEA7031A}" dt="2021-04-27T08:54:34.358" v="1670" actId="1076"/>
          <ac:picMkLst>
            <pc:docMk/>
            <pc:sldMk cId="1018687066" sldId="256"/>
            <ac:picMk id="60" creationId="{7D99642A-3209-4D82-BD70-5E9B49E01F60}"/>
          </ac:picMkLst>
        </pc:picChg>
        <pc:cxnChg chg="del mod">
          <ac:chgData name="Celia Doñoro Arenilla" userId="5aeea512-860a-4252-a1ad-6ffd886bd921" providerId="ADAL" clId="{90565D27-0A7F-4B9D-ABB8-EF40CEA7031A}" dt="2021-04-27T08:30:20.714" v="31" actId="478"/>
          <ac:cxnSpMkLst>
            <pc:docMk/>
            <pc:sldMk cId="1018687066" sldId="256"/>
            <ac:cxnSpMk id="3" creationId="{BD6DC538-7211-495C-9B41-70777C9B995F}"/>
          </ac:cxnSpMkLst>
        </pc:cxnChg>
        <pc:cxnChg chg="add mod">
          <ac:chgData name="Celia Doñoro Arenilla" userId="5aeea512-860a-4252-a1ad-6ffd886bd921" providerId="ADAL" clId="{90565D27-0A7F-4B9D-ABB8-EF40CEA7031A}" dt="2021-04-27T09:04:41.415" v="1915" actId="1038"/>
          <ac:cxnSpMkLst>
            <pc:docMk/>
            <pc:sldMk cId="1018687066" sldId="256"/>
            <ac:cxnSpMk id="12" creationId="{CA8190B2-D610-4AA1-BBDE-620E02F336B6}"/>
          </ac:cxnSpMkLst>
        </pc:cxnChg>
        <pc:cxnChg chg="del">
          <ac:chgData name="Celia Doñoro Arenilla" userId="5aeea512-860a-4252-a1ad-6ffd886bd921" providerId="ADAL" clId="{90565D27-0A7F-4B9D-ABB8-EF40CEA7031A}" dt="2021-04-27T08:30:20.714" v="31" actId="478"/>
          <ac:cxnSpMkLst>
            <pc:docMk/>
            <pc:sldMk cId="1018687066" sldId="256"/>
            <ac:cxnSpMk id="24" creationId="{938176D7-62DC-41EA-82C4-19A5843F546E}"/>
          </ac:cxnSpMkLst>
        </pc:cxnChg>
        <pc:cxnChg chg="del">
          <ac:chgData name="Celia Doñoro Arenilla" userId="5aeea512-860a-4252-a1ad-6ffd886bd921" providerId="ADAL" clId="{90565D27-0A7F-4B9D-ABB8-EF40CEA7031A}" dt="2021-04-27T08:30:20.714" v="31" actId="478"/>
          <ac:cxnSpMkLst>
            <pc:docMk/>
            <pc:sldMk cId="1018687066" sldId="256"/>
            <ac:cxnSpMk id="25" creationId="{00CA3A60-DC08-412C-891C-53D4A439D71B}"/>
          </ac:cxnSpMkLst>
        </pc:cxnChg>
        <pc:cxnChg chg="add del mod">
          <ac:chgData name="Celia Doñoro Arenilla" userId="5aeea512-860a-4252-a1ad-6ffd886bd921" providerId="ADAL" clId="{90565D27-0A7F-4B9D-ABB8-EF40CEA7031A}" dt="2021-04-27T08:38:28.380" v="439" actId="478"/>
          <ac:cxnSpMkLst>
            <pc:docMk/>
            <pc:sldMk cId="1018687066" sldId="256"/>
            <ac:cxnSpMk id="40" creationId="{79180A2E-BFD0-4413-B3F0-151E9E2E2638}"/>
          </ac:cxnSpMkLst>
        </pc:cxnChg>
        <pc:cxnChg chg="add mod">
          <ac:chgData name="Celia Doñoro Arenilla" userId="5aeea512-860a-4252-a1ad-6ffd886bd921" providerId="ADAL" clId="{90565D27-0A7F-4B9D-ABB8-EF40CEA7031A}" dt="2021-04-27T09:04:41.415" v="1915" actId="1038"/>
          <ac:cxnSpMkLst>
            <pc:docMk/>
            <pc:sldMk cId="1018687066" sldId="256"/>
            <ac:cxnSpMk id="47" creationId="{D36FACE2-FF85-4471-B382-E72A2830DA8A}"/>
          </ac:cxnSpMkLst>
        </pc:cxnChg>
        <pc:cxnChg chg="add mod">
          <ac:chgData name="Celia Doñoro Arenilla" userId="5aeea512-860a-4252-a1ad-6ffd886bd921" providerId="ADAL" clId="{90565D27-0A7F-4B9D-ABB8-EF40CEA7031A}" dt="2021-04-27T09:04:41.415" v="1915" actId="1038"/>
          <ac:cxnSpMkLst>
            <pc:docMk/>
            <pc:sldMk cId="1018687066" sldId="256"/>
            <ac:cxnSpMk id="48" creationId="{6AB1004E-86B5-404C-9B91-B4058F1FBE2C}"/>
          </ac:cxnSpMkLst>
        </pc:cxnChg>
        <pc:cxnChg chg="add mod">
          <ac:chgData name="Celia Doñoro Arenilla" userId="5aeea512-860a-4252-a1ad-6ffd886bd921" providerId="ADAL" clId="{90565D27-0A7F-4B9D-ABB8-EF40CEA7031A}" dt="2021-04-27T09:04:41.415" v="1915" actId="1038"/>
          <ac:cxnSpMkLst>
            <pc:docMk/>
            <pc:sldMk cId="1018687066" sldId="256"/>
            <ac:cxnSpMk id="49" creationId="{10FBBACE-2F21-40CF-9FC7-1A1549D67218}"/>
          </ac:cxnSpMkLst>
        </pc:cxnChg>
        <pc:cxnChg chg="add mod">
          <ac:chgData name="Celia Doñoro Arenilla" userId="5aeea512-860a-4252-a1ad-6ffd886bd921" providerId="ADAL" clId="{90565D27-0A7F-4B9D-ABB8-EF40CEA7031A}" dt="2021-04-27T09:13:19.545" v="2291" actId="14100"/>
          <ac:cxnSpMkLst>
            <pc:docMk/>
            <pc:sldMk cId="1018687066" sldId="256"/>
            <ac:cxnSpMk id="77" creationId="{BE34AF4C-49B2-4A70-97A5-710DE33B79CC}"/>
          </ac:cxnSpMkLst>
        </pc:cxnChg>
        <pc:cxnChg chg="add mod">
          <ac:chgData name="Celia Doñoro Arenilla" userId="5aeea512-860a-4252-a1ad-6ffd886bd921" providerId="ADAL" clId="{90565D27-0A7F-4B9D-ABB8-EF40CEA7031A}" dt="2021-04-27T09:13:13.737" v="2289" actId="14100"/>
          <ac:cxnSpMkLst>
            <pc:docMk/>
            <pc:sldMk cId="1018687066" sldId="256"/>
            <ac:cxnSpMk id="78" creationId="{A5233FA7-4FAD-48C7-95E2-929EE21B0796}"/>
          </ac:cxnSpMkLst>
        </pc:cxnChg>
        <pc:cxnChg chg="add mod">
          <ac:chgData name="Celia Doñoro Arenilla" userId="5aeea512-860a-4252-a1ad-6ffd886bd921" providerId="ADAL" clId="{90565D27-0A7F-4B9D-ABB8-EF40CEA7031A}" dt="2021-04-27T09:13:06.920" v="2287" actId="14100"/>
          <ac:cxnSpMkLst>
            <pc:docMk/>
            <pc:sldMk cId="1018687066" sldId="256"/>
            <ac:cxnSpMk id="79" creationId="{C6ED1ABE-C5B8-4F77-AEE0-F98C50B21626}"/>
          </ac:cxnSpMkLst>
        </pc:cxnChg>
        <pc:cxnChg chg="add mod">
          <ac:chgData name="Celia Doñoro Arenilla" userId="5aeea512-860a-4252-a1ad-6ffd886bd921" providerId="ADAL" clId="{90565D27-0A7F-4B9D-ABB8-EF40CEA7031A}" dt="2021-04-27T09:13:00.241" v="2284" actId="14100"/>
          <ac:cxnSpMkLst>
            <pc:docMk/>
            <pc:sldMk cId="1018687066" sldId="256"/>
            <ac:cxnSpMk id="80" creationId="{C1C51BEC-6F24-41B3-AD6A-5F8BDAA5807F}"/>
          </ac:cxnSpMkLst>
        </pc:cxnChg>
      </pc:sldChg>
      <pc:sldChg chg="addSp delSp modSp del">
        <pc:chgData name="Celia Doñoro Arenilla" userId="5aeea512-860a-4252-a1ad-6ffd886bd921" providerId="ADAL" clId="{90565D27-0A7F-4B9D-ABB8-EF40CEA7031A}" dt="2021-04-27T11:01:50.780" v="2496" actId="2696"/>
        <pc:sldMkLst>
          <pc:docMk/>
          <pc:sldMk cId="3479872031" sldId="257"/>
        </pc:sldMkLst>
        <pc:graphicFrameChg chg="add del mod">
          <ac:chgData name="Celia Doñoro Arenilla" userId="5aeea512-860a-4252-a1ad-6ffd886bd921" providerId="ADAL" clId="{90565D27-0A7F-4B9D-ABB8-EF40CEA7031A}" dt="2021-04-27T08:33:30.256" v="178"/>
          <ac:graphicFrameMkLst>
            <pc:docMk/>
            <pc:sldMk cId="3479872031" sldId="257"/>
            <ac:graphicFrameMk id="7" creationId="{F833ADBD-6A85-4C94-9C5B-D0F15CF9E684}"/>
          </ac:graphicFrameMkLst>
        </pc:graphicFrameChg>
      </pc:sldChg>
      <pc:sldChg chg="del">
        <pc:chgData name="Celia Doñoro Arenilla" userId="5aeea512-860a-4252-a1ad-6ffd886bd921" providerId="ADAL" clId="{90565D27-0A7F-4B9D-ABB8-EF40CEA7031A}" dt="2021-04-27T11:01:50.780" v="2496" actId="2696"/>
        <pc:sldMkLst>
          <pc:docMk/>
          <pc:sldMk cId="3684928817" sldId="258"/>
        </pc:sldMkLst>
      </pc:sldChg>
      <pc:sldChg chg="del">
        <pc:chgData name="Celia Doñoro Arenilla" userId="5aeea512-860a-4252-a1ad-6ffd886bd921" providerId="ADAL" clId="{90565D27-0A7F-4B9D-ABB8-EF40CEA7031A}" dt="2021-04-27T11:01:50.780" v="2496" actId="2696"/>
        <pc:sldMkLst>
          <pc:docMk/>
          <pc:sldMk cId="2225378897" sldId="259"/>
        </pc:sldMkLst>
      </pc:sldChg>
    </pc:docChg>
  </pc:docChgLst>
  <pc:docChgLst>
    <pc:chgData name="Celia Doñoro Arenilla" userId="5aeea512-860a-4252-a1ad-6ffd886bd921" providerId="ADAL" clId="{1CCCADB4-22F1-4B71-965B-5AD868F2004E}"/>
    <pc:docChg chg="undo custSel addSld delSld modSld sldOrd addSection modSection">
      <pc:chgData name="Celia Doñoro Arenilla" userId="5aeea512-860a-4252-a1ad-6ffd886bd921" providerId="ADAL" clId="{1CCCADB4-22F1-4B71-965B-5AD868F2004E}" dt="2022-12-19T14:56:10.608" v="2262" actId="207"/>
      <pc:docMkLst>
        <pc:docMk/>
      </pc:docMkLst>
      <pc:sldChg chg="addSp delSp modSp del mod">
        <pc:chgData name="Celia Doñoro Arenilla" userId="5aeea512-860a-4252-a1ad-6ffd886bd921" providerId="ADAL" clId="{1CCCADB4-22F1-4B71-965B-5AD868F2004E}" dt="2022-12-19T09:12:46.894" v="166" actId="47"/>
        <pc:sldMkLst>
          <pc:docMk/>
          <pc:sldMk cId="1018687066" sldId="256"/>
        </pc:sldMkLst>
        <pc:spChg chg="add del mod">
          <ac:chgData name="Celia Doñoro Arenilla" userId="5aeea512-860a-4252-a1ad-6ffd886bd921" providerId="ADAL" clId="{1CCCADB4-22F1-4B71-965B-5AD868F2004E}" dt="2022-12-19T09:02:35.431" v="2"/>
          <ac:spMkLst>
            <pc:docMk/>
            <pc:sldMk cId="1018687066" sldId="256"/>
            <ac:spMk id="3" creationId="{FD15B34B-8AF1-DB4F-C869-DD3B0A9D1A30}"/>
          </ac:spMkLst>
        </pc:spChg>
        <pc:spChg chg="add del mod">
          <ac:chgData name="Celia Doñoro Arenilla" userId="5aeea512-860a-4252-a1ad-6ffd886bd921" providerId="ADAL" clId="{1CCCADB4-22F1-4B71-965B-5AD868F2004E}" dt="2022-12-19T09:02:35.431" v="2"/>
          <ac:spMkLst>
            <pc:docMk/>
            <pc:sldMk cId="1018687066" sldId="256"/>
            <ac:spMk id="6" creationId="{5C4B3809-269B-D430-85C5-6ADBB0A688D3}"/>
          </ac:spMkLst>
        </pc:spChg>
        <pc:spChg chg="add del mod">
          <ac:chgData name="Celia Doñoro Arenilla" userId="5aeea512-860a-4252-a1ad-6ffd886bd921" providerId="ADAL" clId="{1CCCADB4-22F1-4B71-965B-5AD868F2004E}" dt="2022-12-19T09:02:35.431" v="2"/>
          <ac:spMkLst>
            <pc:docMk/>
            <pc:sldMk cId="1018687066" sldId="256"/>
            <ac:spMk id="7" creationId="{1EC47E3F-FAA5-4932-F414-5402C47864A6}"/>
          </ac:spMkLst>
        </pc:spChg>
        <pc:spChg chg="add del mod">
          <ac:chgData name="Celia Doñoro Arenilla" userId="5aeea512-860a-4252-a1ad-6ffd886bd921" providerId="ADAL" clId="{1CCCADB4-22F1-4B71-965B-5AD868F2004E}" dt="2022-12-19T09:02:35.431" v="2"/>
          <ac:spMkLst>
            <pc:docMk/>
            <pc:sldMk cId="1018687066" sldId="256"/>
            <ac:spMk id="8" creationId="{6C1BBCF0-6E6E-1493-0A5D-E6C293A4CF8B}"/>
          </ac:spMkLst>
        </pc:spChg>
        <pc:spChg chg="add del mod">
          <ac:chgData name="Celia Doñoro Arenilla" userId="5aeea512-860a-4252-a1ad-6ffd886bd921" providerId="ADAL" clId="{1CCCADB4-22F1-4B71-965B-5AD868F2004E}" dt="2022-12-19T09:02:35.431" v="2"/>
          <ac:spMkLst>
            <pc:docMk/>
            <pc:sldMk cId="1018687066" sldId="256"/>
            <ac:spMk id="11" creationId="{5EE2DBBA-CDFD-9E20-C1FB-6FFB5C6713AC}"/>
          </ac:spMkLst>
        </pc:spChg>
        <pc:spChg chg="add mod">
          <ac:chgData name="Celia Doñoro Arenilla" userId="5aeea512-860a-4252-a1ad-6ffd886bd921" providerId="ADAL" clId="{1CCCADB4-22F1-4B71-965B-5AD868F2004E}" dt="2022-12-19T09:03:22.244" v="43" actId="20577"/>
          <ac:spMkLst>
            <pc:docMk/>
            <pc:sldMk cId="1018687066" sldId="256"/>
            <ac:spMk id="15" creationId="{940A9B58-8F46-DE9A-3442-A2670597C6B4}"/>
          </ac:spMkLst>
        </pc:spChg>
        <pc:spChg chg="add mod">
          <ac:chgData name="Celia Doñoro Arenilla" userId="5aeea512-860a-4252-a1ad-6ffd886bd921" providerId="ADAL" clId="{1CCCADB4-22F1-4B71-965B-5AD868F2004E}" dt="2022-12-19T09:02:43.824" v="4" actId="1076"/>
          <ac:spMkLst>
            <pc:docMk/>
            <pc:sldMk cId="1018687066" sldId="256"/>
            <ac:spMk id="17" creationId="{634C9AAD-3838-C048-0E2F-7131473AA3BE}"/>
          </ac:spMkLst>
        </pc:spChg>
        <pc:spChg chg="add del mod">
          <ac:chgData name="Celia Doñoro Arenilla" userId="5aeea512-860a-4252-a1ad-6ffd886bd921" providerId="ADAL" clId="{1CCCADB4-22F1-4B71-965B-5AD868F2004E}" dt="2022-12-19T09:02:48.668" v="5" actId="478"/>
          <ac:spMkLst>
            <pc:docMk/>
            <pc:sldMk cId="1018687066" sldId="256"/>
            <ac:spMk id="18" creationId="{002E32C0-4CD3-1179-135B-CDF982A2AFB3}"/>
          </ac:spMkLst>
        </pc:spChg>
        <pc:spChg chg="add mod">
          <ac:chgData name="Celia Doñoro Arenilla" userId="5aeea512-860a-4252-a1ad-6ffd886bd921" providerId="ADAL" clId="{1CCCADB4-22F1-4B71-965B-5AD868F2004E}" dt="2022-12-19T09:02:55.895" v="6" actId="1076"/>
          <ac:spMkLst>
            <pc:docMk/>
            <pc:sldMk cId="1018687066" sldId="256"/>
            <ac:spMk id="19" creationId="{2C442221-8A7C-0743-8E2B-45F3281FA05B}"/>
          </ac:spMkLst>
        </pc:spChg>
        <pc:spChg chg="add mod">
          <ac:chgData name="Celia Doñoro Arenilla" userId="5aeea512-860a-4252-a1ad-6ffd886bd921" providerId="ADAL" clId="{1CCCADB4-22F1-4B71-965B-5AD868F2004E}" dt="2022-12-19T09:04:53.599" v="95" actId="20577"/>
          <ac:spMkLst>
            <pc:docMk/>
            <pc:sldMk cId="1018687066" sldId="256"/>
            <ac:spMk id="20" creationId="{4BB51134-3EDE-EA62-5D27-BC9A3BFD6DC5}"/>
          </ac:spMkLst>
        </pc:spChg>
        <pc:spChg chg="del">
          <ac:chgData name="Celia Doñoro Arenilla" userId="5aeea512-860a-4252-a1ad-6ffd886bd921" providerId="ADAL" clId="{1CCCADB4-22F1-4B71-965B-5AD868F2004E}" dt="2022-12-19T09:02:26.311" v="0" actId="478"/>
          <ac:spMkLst>
            <pc:docMk/>
            <pc:sldMk cId="1018687066" sldId="256"/>
            <ac:spMk id="85" creationId="{1FD6AEDB-1A55-4320-B8C9-E877FA67D03A}"/>
          </ac:spMkLst>
        </pc:spChg>
        <pc:spChg chg="del">
          <ac:chgData name="Celia Doñoro Arenilla" userId="5aeea512-860a-4252-a1ad-6ffd886bd921" providerId="ADAL" clId="{1CCCADB4-22F1-4B71-965B-5AD868F2004E}" dt="2022-12-19T09:02:26.311" v="0" actId="478"/>
          <ac:spMkLst>
            <pc:docMk/>
            <pc:sldMk cId="1018687066" sldId="256"/>
            <ac:spMk id="86" creationId="{0B18730D-8230-4432-98E8-55A2429D931A}"/>
          </ac:spMkLst>
        </pc:spChg>
        <pc:picChg chg="del">
          <ac:chgData name="Celia Doñoro Arenilla" userId="5aeea512-860a-4252-a1ad-6ffd886bd921" providerId="ADAL" clId="{1CCCADB4-22F1-4B71-965B-5AD868F2004E}" dt="2022-12-19T09:02:26.311" v="0" actId="478"/>
          <ac:picMkLst>
            <pc:docMk/>
            <pc:sldMk cId="1018687066" sldId="256"/>
            <ac:picMk id="4" creationId="{8A67D038-A548-4951-8B75-CB69FE76A29D}"/>
          </ac:picMkLst>
        </pc:picChg>
        <pc:picChg chg="mod">
          <ac:chgData name="Celia Doñoro Arenilla" userId="5aeea512-860a-4252-a1ad-6ffd886bd921" providerId="ADAL" clId="{1CCCADB4-22F1-4B71-965B-5AD868F2004E}" dt="2022-12-19T09:03:11.026" v="10" actId="14100"/>
          <ac:picMkLst>
            <pc:docMk/>
            <pc:sldMk cId="1018687066" sldId="256"/>
            <ac:picMk id="9" creationId="{BE732372-6F42-4B53-8826-7EEB5A3D7BBF}"/>
          </ac:picMkLst>
        </pc:picChg>
        <pc:picChg chg="add del mod">
          <ac:chgData name="Celia Doñoro Arenilla" userId="5aeea512-860a-4252-a1ad-6ffd886bd921" providerId="ADAL" clId="{1CCCADB4-22F1-4B71-965B-5AD868F2004E}" dt="2022-12-19T09:02:35.431" v="2"/>
          <ac:picMkLst>
            <pc:docMk/>
            <pc:sldMk cId="1018687066" sldId="256"/>
            <ac:picMk id="14" creationId="{31822AC7-4942-50CF-CBAA-644437CC1527}"/>
          </ac:picMkLst>
        </pc:picChg>
        <pc:picChg chg="add del mod">
          <ac:chgData name="Celia Doñoro Arenilla" userId="5aeea512-860a-4252-a1ad-6ffd886bd921" providerId="ADAL" clId="{1CCCADB4-22F1-4B71-965B-5AD868F2004E}" dt="2022-12-19T09:04:27.508" v="45" actId="478"/>
          <ac:picMkLst>
            <pc:docMk/>
            <pc:sldMk cId="1018687066" sldId="256"/>
            <ac:picMk id="21" creationId="{80C5BDA2-A535-482D-C563-055B7CCF77C0}"/>
          </ac:picMkLst>
        </pc:picChg>
        <pc:picChg chg="add mod">
          <ac:chgData name="Celia Doñoro Arenilla" userId="5aeea512-860a-4252-a1ad-6ffd886bd921" providerId="ADAL" clId="{1CCCADB4-22F1-4B71-965B-5AD868F2004E}" dt="2022-12-19T09:04:41.329" v="50" actId="1076"/>
          <ac:picMkLst>
            <pc:docMk/>
            <pc:sldMk cId="1018687066" sldId="256"/>
            <ac:picMk id="22" creationId="{E2F646B2-9C79-80A3-2ECB-760E2A9C1A9D}"/>
          </ac:picMkLst>
        </pc:picChg>
        <pc:cxnChg chg="add del mod">
          <ac:chgData name="Celia Doñoro Arenilla" userId="5aeea512-860a-4252-a1ad-6ffd886bd921" providerId="ADAL" clId="{1CCCADB4-22F1-4B71-965B-5AD868F2004E}" dt="2022-12-19T09:02:35.431" v="2"/>
          <ac:cxnSpMkLst>
            <pc:docMk/>
            <pc:sldMk cId="1018687066" sldId="256"/>
            <ac:cxnSpMk id="5" creationId="{CB6C6AF4-93D1-688D-B5B4-003B078B19A4}"/>
          </ac:cxnSpMkLst>
        </pc:cxnChg>
        <pc:cxnChg chg="add mod">
          <ac:chgData name="Celia Doñoro Arenilla" userId="5aeea512-860a-4252-a1ad-6ffd886bd921" providerId="ADAL" clId="{1CCCADB4-22F1-4B71-965B-5AD868F2004E}" dt="2022-12-19T09:03:05.119" v="8" actId="1076"/>
          <ac:cxnSpMkLst>
            <pc:docMk/>
            <pc:sldMk cId="1018687066" sldId="256"/>
            <ac:cxnSpMk id="16" creationId="{210B67FE-A3A2-1FC0-40E4-1EAC65BC0021}"/>
          </ac:cxnSpMkLst>
        </pc:cxnChg>
      </pc:sldChg>
      <pc:sldChg chg="new del">
        <pc:chgData name="Celia Doñoro Arenilla" userId="5aeea512-860a-4252-a1ad-6ffd886bd921" providerId="ADAL" clId="{1CCCADB4-22F1-4B71-965B-5AD868F2004E}" dt="2022-12-19T09:06:51.223" v="97" actId="680"/>
        <pc:sldMkLst>
          <pc:docMk/>
          <pc:sldMk cId="1492615400" sldId="257"/>
        </pc:sldMkLst>
      </pc:sldChg>
      <pc:sldChg chg="addSp delSp modSp new del mod">
        <pc:chgData name="Celia Doñoro Arenilla" userId="5aeea512-860a-4252-a1ad-6ffd886bd921" providerId="ADAL" clId="{1CCCADB4-22F1-4B71-965B-5AD868F2004E}" dt="2022-12-19T09:25:09.533" v="378" actId="47"/>
        <pc:sldMkLst>
          <pc:docMk/>
          <pc:sldMk cId="3742976393" sldId="257"/>
        </pc:sldMkLst>
        <pc:spChg chg="add del mod">
          <ac:chgData name="Celia Doñoro Arenilla" userId="5aeea512-860a-4252-a1ad-6ffd886bd921" providerId="ADAL" clId="{1CCCADB4-22F1-4B71-965B-5AD868F2004E}" dt="2022-12-19T09:14:56.556" v="206" actId="478"/>
          <ac:spMkLst>
            <pc:docMk/>
            <pc:sldMk cId="3742976393" sldId="257"/>
            <ac:spMk id="2" creationId="{611FAE78-0748-183F-874E-64F93BB7B2FF}"/>
          </ac:spMkLst>
        </pc:spChg>
        <pc:spChg chg="add del mod">
          <ac:chgData name="Celia Doñoro Arenilla" userId="5aeea512-860a-4252-a1ad-6ffd886bd921" providerId="ADAL" clId="{1CCCADB4-22F1-4B71-965B-5AD868F2004E}" dt="2022-12-19T09:14:57.336" v="207" actId="478"/>
          <ac:spMkLst>
            <pc:docMk/>
            <pc:sldMk cId="3742976393" sldId="257"/>
            <ac:spMk id="3" creationId="{041E4DB3-5DF1-9119-A597-69E6319C7594}"/>
          </ac:spMkLst>
        </pc:spChg>
        <pc:spChg chg="add del mod">
          <ac:chgData name="Celia Doñoro Arenilla" userId="5aeea512-860a-4252-a1ad-6ffd886bd921" providerId="ADAL" clId="{1CCCADB4-22F1-4B71-965B-5AD868F2004E}" dt="2022-12-19T09:20:38.696" v="285" actId="478"/>
          <ac:spMkLst>
            <pc:docMk/>
            <pc:sldMk cId="3742976393" sldId="257"/>
            <ac:spMk id="4" creationId="{8C913DC0-4119-EA04-7E11-E3E22103F4C2}"/>
          </ac:spMkLst>
        </pc:spChg>
        <pc:spChg chg="add del mod">
          <ac:chgData name="Celia Doñoro Arenilla" userId="5aeea512-860a-4252-a1ad-6ffd886bd921" providerId="ADAL" clId="{1CCCADB4-22F1-4B71-965B-5AD868F2004E}" dt="2022-12-19T09:13:38.915" v="180" actId="478"/>
          <ac:spMkLst>
            <pc:docMk/>
            <pc:sldMk cId="3742976393" sldId="257"/>
            <ac:spMk id="6" creationId="{C5F7CE56-B21D-838F-B35A-E5652926CB06}"/>
          </ac:spMkLst>
        </pc:spChg>
        <pc:spChg chg="add del mod">
          <ac:chgData name="Celia Doñoro Arenilla" userId="5aeea512-860a-4252-a1ad-6ffd886bd921" providerId="ADAL" clId="{1CCCADB4-22F1-4B71-965B-5AD868F2004E}" dt="2022-12-19T09:13:41.553" v="184" actId="478"/>
          <ac:spMkLst>
            <pc:docMk/>
            <pc:sldMk cId="3742976393" sldId="257"/>
            <ac:spMk id="7" creationId="{2BA75756-EF25-B59A-B9D2-079768F590B3}"/>
          </ac:spMkLst>
        </pc:spChg>
        <pc:spChg chg="add del mod">
          <ac:chgData name="Celia Doñoro Arenilla" userId="5aeea512-860a-4252-a1ad-6ffd886bd921" providerId="ADAL" clId="{1CCCADB4-22F1-4B71-965B-5AD868F2004E}" dt="2022-12-19T09:13:38.102" v="178" actId="478"/>
          <ac:spMkLst>
            <pc:docMk/>
            <pc:sldMk cId="3742976393" sldId="257"/>
            <ac:spMk id="8" creationId="{080F1C40-0F91-003A-A54A-38DD78C6A732}"/>
          </ac:spMkLst>
        </pc:spChg>
        <pc:spChg chg="add del mod">
          <ac:chgData name="Celia Doñoro Arenilla" userId="5aeea512-860a-4252-a1ad-6ffd886bd921" providerId="ADAL" clId="{1CCCADB4-22F1-4B71-965B-5AD868F2004E}" dt="2022-12-19T09:13:40.527" v="183"/>
          <ac:spMkLst>
            <pc:docMk/>
            <pc:sldMk cId="3742976393" sldId="257"/>
            <ac:spMk id="9" creationId="{66004E0A-EDB5-7036-718E-87DA9F145C86}"/>
          </ac:spMkLst>
        </pc:spChg>
        <pc:spChg chg="add del mod">
          <ac:chgData name="Celia Doñoro Arenilla" userId="5aeea512-860a-4252-a1ad-6ffd886bd921" providerId="ADAL" clId="{1CCCADB4-22F1-4B71-965B-5AD868F2004E}" dt="2022-12-19T09:20:49.319" v="288" actId="478"/>
          <ac:spMkLst>
            <pc:docMk/>
            <pc:sldMk cId="3742976393" sldId="257"/>
            <ac:spMk id="14" creationId="{1ED166CC-EF8D-48C0-F392-B1CC1F73301B}"/>
          </ac:spMkLst>
        </pc:spChg>
        <pc:spChg chg="add mod">
          <ac:chgData name="Celia Doñoro Arenilla" userId="5aeea512-860a-4252-a1ad-6ffd886bd921" providerId="ADAL" clId="{1CCCADB4-22F1-4B71-965B-5AD868F2004E}" dt="2022-12-19T09:17:02.573" v="231" actId="14100"/>
          <ac:spMkLst>
            <pc:docMk/>
            <pc:sldMk cId="3742976393" sldId="257"/>
            <ac:spMk id="17" creationId="{421DB36F-CF73-7D9F-8E37-C02CCC8CE256}"/>
          </ac:spMkLst>
        </pc:spChg>
        <pc:spChg chg="add mod">
          <ac:chgData name="Celia Doñoro Arenilla" userId="5aeea512-860a-4252-a1ad-6ffd886bd921" providerId="ADAL" clId="{1CCCADB4-22F1-4B71-965B-5AD868F2004E}" dt="2022-12-19T09:18:33.638" v="254" actId="1076"/>
          <ac:spMkLst>
            <pc:docMk/>
            <pc:sldMk cId="3742976393" sldId="257"/>
            <ac:spMk id="18" creationId="{D7B70F5D-5ABB-A688-104F-09DEC72B78A7}"/>
          </ac:spMkLst>
        </pc:spChg>
        <pc:spChg chg="add mod">
          <ac:chgData name="Celia Doñoro Arenilla" userId="5aeea512-860a-4252-a1ad-6ffd886bd921" providerId="ADAL" clId="{1CCCADB4-22F1-4B71-965B-5AD868F2004E}" dt="2022-12-19T09:19:11.407" v="264" actId="14100"/>
          <ac:spMkLst>
            <pc:docMk/>
            <pc:sldMk cId="3742976393" sldId="257"/>
            <ac:spMk id="19" creationId="{A8D9ECA3-A194-D1AD-77CF-2327A4BF8841}"/>
          </ac:spMkLst>
        </pc:spChg>
        <pc:spChg chg="add del mod">
          <ac:chgData name="Celia Doñoro Arenilla" userId="5aeea512-860a-4252-a1ad-6ffd886bd921" providerId="ADAL" clId="{1CCCADB4-22F1-4B71-965B-5AD868F2004E}" dt="2022-12-19T09:17:23.485" v="234" actId="478"/>
          <ac:spMkLst>
            <pc:docMk/>
            <pc:sldMk cId="3742976393" sldId="257"/>
            <ac:spMk id="21" creationId="{FDA9C2B0-8A0F-DD09-B2E0-309BC296CA4C}"/>
          </ac:spMkLst>
        </pc:spChg>
        <pc:spChg chg="add del mod">
          <ac:chgData name="Celia Doñoro Arenilla" userId="5aeea512-860a-4252-a1ad-6ffd886bd921" providerId="ADAL" clId="{1CCCADB4-22F1-4B71-965B-5AD868F2004E}" dt="2022-12-19T09:17:21.600" v="233" actId="478"/>
          <ac:spMkLst>
            <pc:docMk/>
            <pc:sldMk cId="3742976393" sldId="257"/>
            <ac:spMk id="22" creationId="{4163017D-9CAC-0491-2295-959C13B682E0}"/>
          </ac:spMkLst>
        </pc:spChg>
        <pc:spChg chg="add mod">
          <ac:chgData name="Celia Doñoro Arenilla" userId="5aeea512-860a-4252-a1ad-6ffd886bd921" providerId="ADAL" clId="{1CCCADB4-22F1-4B71-965B-5AD868F2004E}" dt="2022-12-19T09:17:58.742" v="243" actId="14100"/>
          <ac:spMkLst>
            <pc:docMk/>
            <pc:sldMk cId="3742976393" sldId="257"/>
            <ac:spMk id="23" creationId="{F38D73D2-AE12-4AC6-8E99-334198B865EB}"/>
          </ac:spMkLst>
        </pc:spChg>
        <pc:spChg chg="add mod">
          <ac:chgData name="Celia Doñoro Arenilla" userId="5aeea512-860a-4252-a1ad-6ffd886bd921" providerId="ADAL" clId="{1CCCADB4-22F1-4B71-965B-5AD868F2004E}" dt="2022-12-19T09:18:04.677" v="244" actId="1076"/>
          <ac:spMkLst>
            <pc:docMk/>
            <pc:sldMk cId="3742976393" sldId="257"/>
            <ac:spMk id="24" creationId="{6519F956-F56A-D03A-4439-719C6AD23E6B}"/>
          </ac:spMkLst>
        </pc:spChg>
        <pc:spChg chg="add mod">
          <ac:chgData name="Celia Doñoro Arenilla" userId="5aeea512-860a-4252-a1ad-6ffd886bd921" providerId="ADAL" clId="{1CCCADB4-22F1-4B71-965B-5AD868F2004E}" dt="2022-12-19T09:18:41.269" v="258" actId="14100"/>
          <ac:spMkLst>
            <pc:docMk/>
            <pc:sldMk cId="3742976393" sldId="257"/>
            <ac:spMk id="25" creationId="{F10336C8-56AB-6F37-6825-D6F956DEAC1F}"/>
          </ac:spMkLst>
        </pc:spChg>
        <pc:spChg chg="add del mod">
          <ac:chgData name="Celia Doñoro Arenilla" userId="5aeea512-860a-4252-a1ad-6ffd886bd921" providerId="ADAL" clId="{1CCCADB4-22F1-4B71-965B-5AD868F2004E}" dt="2022-12-19T09:22:15.374" v="305" actId="478"/>
          <ac:spMkLst>
            <pc:docMk/>
            <pc:sldMk cId="3742976393" sldId="257"/>
            <ac:spMk id="26" creationId="{1E5956A3-2A95-DA9C-E50C-0A69EAC59A9D}"/>
          </ac:spMkLst>
        </pc:spChg>
        <pc:spChg chg="add mod">
          <ac:chgData name="Celia Doñoro Arenilla" userId="5aeea512-860a-4252-a1ad-6ffd886bd921" providerId="ADAL" clId="{1CCCADB4-22F1-4B71-965B-5AD868F2004E}" dt="2022-12-19T09:19:34.887" v="270" actId="1076"/>
          <ac:spMkLst>
            <pc:docMk/>
            <pc:sldMk cId="3742976393" sldId="257"/>
            <ac:spMk id="28" creationId="{37F9252F-BAC5-340D-E68E-53AB2F1C8598}"/>
          </ac:spMkLst>
        </pc:spChg>
        <pc:spChg chg="add mod">
          <ac:chgData name="Celia Doñoro Arenilla" userId="5aeea512-860a-4252-a1ad-6ffd886bd921" providerId="ADAL" clId="{1CCCADB4-22F1-4B71-965B-5AD868F2004E}" dt="2022-12-19T09:19:31.376" v="269" actId="1076"/>
          <ac:spMkLst>
            <pc:docMk/>
            <pc:sldMk cId="3742976393" sldId="257"/>
            <ac:spMk id="29" creationId="{B2D54967-6E13-1B05-40E4-6865D9323D34}"/>
          </ac:spMkLst>
        </pc:spChg>
        <pc:spChg chg="add del mod">
          <ac:chgData name="Celia Doñoro Arenilla" userId="5aeea512-860a-4252-a1ad-6ffd886bd921" providerId="ADAL" clId="{1CCCADB4-22F1-4B71-965B-5AD868F2004E}" dt="2022-12-19T09:13:00.119" v="170"/>
          <ac:spMkLst>
            <pc:docMk/>
            <pc:sldMk cId="3742976393" sldId="257"/>
            <ac:spMk id="31" creationId="{F99A76B2-D8FE-8BFC-AA78-1411B20083A3}"/>
          </ac:spMkLst>
        </pc:spChg>
        <pc:spChg chg="add del mod">
          <ac:chgData name="Celia Doñoro Arenilla" userId="5aeea512-860a-4252-a1ad-6ffd886bd921" providerId="ADAL" clId="{1CCCADB4-22F1-4B71-965B-5AD868F2004E}" dt="2022-12-19T09:13:00.119" v="170"/>
          <ac:spMkLst>
            <pc:docMk/>
            <pc:sldMk cId="3742976393" sldId="257"/>
            <ac:spMk id="33" creationId="{D1EDE8F2-FBDD-A118-37D5-D821F9E0443C}"/>
          </ac:spMkLst>
        </pc:spChg>
        <pc:spChg chg="add del mod">
          <ac:chgData name="Celia Doñoro Arenilla" userId="5aeea512-860a-4252-a1ad-6ffd886bd921" providerId="ADAL" clId="{1CCCADB4-22F1-4B71-965B-5AD868F2004E}" dt="2022-12-19T09:13:00.119" v="170"/>
          <ac:spMkLst>
            <pc:docMk/>
            <pc:sldMk cId="3742976393" sldId="257"/>
            <ac:spMk id="34" creationId="{E9E35532-B959-30A9-AB40-9EAB3A0E6385}"/>
          </ac:spMkLst>
        </pc:spChg>
        <pc:spChg chg="add mod">
          <ac:chgData name="Celia Doñoro Arenilla" userId="5aeea512-860a-4252-a1ad-6ffd886bd921" providerId="ADAL" clId="{1CCCADB4-22F1-4B71-965B-5AD868F2004E}" dt="2022-12-19T09:22:53.845" v="341" actId="1038"/>
          <ac:spMkLst>
            <pc:docMk/>
            <pc:sldMk cId="3742976393" sldId="257"/>
            <ac:spMk id="38" creationId="{39A25476-7E7F-C6DF-E4A0-946926E06C49}"/>
          </ac:spMkLst>
        </pc:spChg>
        <pc:spChg chg="add mod">
          <ac:chgData name="Celia Doñoro Arenilla" userId="5aeea512-860a-4252-a1ad-6ffd886bd921" providerId="ADAL" clId="{1CCCADB4-22F1-4B71-965B-5AD868F2004E}" dt="2022-12-19T09:22:57.467" v="365" actId="1037"/>
          <ac:spMkLst>
            <pc:docMk/>
            <pc:sldMk cId="3742976393" sldId="257"/>
            <ac:spMk id="39" creationId="{423CEAD8-E395-5E92-251E-45908BC14C43}"/>
          </ac:spMkLst>
        </pc:spChg>
        <pc:spChg chg="add mod">
          <ac:chgData name="Celia Doñoro Arenilla" userId="5aeea512-860a-4252-a1ad-6ffd886bd921" providerId="ADAL" clId="{1CCCADB4-22F1-4B71-965B-5AD868F2004E}" dt="2022-12-19T09:22:53.845" v="341" actId="1038"/>
          <ac:spMkLst>
            <pc:docMk/>
            <pc:sldMk cId="3742976393" sldId="257"/>
            <ac:spMk id="40" creationId="{FA049128-D135-9C8E-04D7-9316ADFDA930}"/>
          </ac:spMkLst>
        </pc:spChg>
        <pc:spChg chg="add mod">
          <ac:chgData name="Celia Doñoro Arenilla" userId="5aeea512-860a-4252-a1ad-6ffd886bd921" providerId="ADAL" clId="{1CCCADB4-22F1-4B71-965B-5AD868F2004E}" dt="2022-12-19T09:22:57.467" v="365" actId="1037"/>
          <ac:spMkLst>
            <pc:docMk/>
            <pc:sldMk cId="3742976393" sldId="257"/>
            <ac:spMk id="41" creationId="{15882D39-EB2F-6C91-8E72-D8AA1A2AD569}"/>
          </ac:spMkLst>
        </pc:spChg>
        <pc:spChg chg="add mod">
          <ac:chgData name="Celia Doñoro Arenilla" userId="5aeea512-860a-4252-a1ad-6ffd886bd921" providerId="ADAL" clId="{1CCCADB4-22F1-4B71-965B-5AD868F2004E}" dt="2022-12-19T09:24:05.326" v="370"/>
          <ac:spMkLst>
            <pc:docMk/>
            <pc:sldMk cId="3742976393" sldId="257"/>
            <ac:spMk id="48" creationId="{B94EA098-2610-628F-8CAC-67D218E57EDB}"/>
          </ac:spMkLst>
        </pc:spChg>
        <pc:spChg chg="add mod">
          <ac:chgData name="Celia Doñoro Arenilla" userId="5aeea512-860a-4252-a1ad-6ffd886bd921" providerId="ADAL" clId="{1CCCADB4-22F1-4B71-965B-5AD868F2004E}" dt="2022-12-19T09:24:05.326" v="370"/>
          <ac:spMkLst>
            <pc:docMk/>
            <pc:sldMk cId="3742976393" sldId="257"/>
            <ac:spMk id="50" creationId="{FC4F3DA5-AFAD-734B-5062-E9F8B11E35B1}"/>
          </ac:spMkLst>
        </pc:spChg>
        <pc:spChg chg="add mod">
          <ac:chgData name="Celia Doñoro Arenilla" userId="5aeea512-860a-4252-a1ad-6ffd886bd921" providerId="ADAL" clId="{1CCCADB4-22F1-4B71-965B-5AD868F2004E}" dt="2022-12-19T09:24:05.326" v="370"/>
          <ac:spMkLst>
            <pc:docMk/>
            <pc:sldMk cId="3742976393" sldId="257"/>
            <ac:spMk id="51" creationId="{9EDE732D-A806-C8B1-5D20-36536AAEA437}"/>
          </ac:spMkLst>
        </pc:spChg>
        <pc:picChg chg="add mod">
          <ac:chgData name="Celia Doñoro Arenilla" userId="5aeea512-860a-4252-a1ad-6ffd886bd921" providerId="ADAL" clId="{1CCCADB4-22F1-4B71-965B-5AD868F2004E}" dt="2022-12-19T09:22:53.845" v="341" actId="1038"/>
          <ac:picMkLst>
            <pc:docMk/>
            <pc:sldMk cId="3742976393" sldId="257"/>
            <ac:picMk id="10" creationId="{DF1B8A9B-AFD3-B7C3-FCB7-BAFE46E89682}"/>
          </ac:picMkLst>
        </pc:picChg>
        <pc:picChg chg="add mod">
          <ac:chgData name="Celia Doñoro Arenilla" userId="5aeea512-860a-4252-a1ad-6ffd886bd921" providerId="ADAL" clId="{1CCCADB4-22F1-4B71-965B-5AD868F2004E}" dt="2022-12-19T09:07:28.857" v="99"/>
          <ac:picMkLst>
            <pc:docMk/>
            <pc:sldMk cId="3742976393" sldId="257"/>
            <ac:picMk id="11" creationId="{E2F4ADF0-CC35-4B01-B949-FD695FDD5593}"/>
          </ac:picMkLst>
        </pc:picChg>
        <pc:picChg chg="add mod ord">
          <ac:chgData name="Celia Doñoro Arenilla" userId="5aeea512-860a-4252-a1ad-6ffd886bd921" providerId="ADAL" clId="{1CCCADB4-22F1-4B71-965B-5AD868F2004E}" dt="2022-12-19T09:22:53.845" v="341" actId="1038"/>
          <ac:picMkLst>
            <pc:docMk/>
            <pc:sldMk cId="3742976393" sldId="257"/>
            <ac:picMk id="12" creationId="{E8D35A63-FEFE-950D-3EF0-D8673C6A2D57}"/>
          </ac:picMkLst>
        </pc:picChg>
        <pc:picChg chg="add mod">
          <ac:chgData name="Celia Doñoro Arenilla" userId="5aeea512-860a-4252-a1ad-6ffd886bd921" providerId="ADAL" clId="{1CCCADB4-22F1-4B71-965B-5AD868F2004E}" dt="2022-12-19T09:22:57.467" v="365" actId="1037"/>
          <ac:picMkLst>
            <pc:docMk/>
            <pc:sldMk cId="3742976393" sldId="257"/>
            <ac:picMk id="13" creationId="{B451EA2F-23AF-67CB-A87A-BD7E605F7903}"/>
          </ac:picMkLst>
        </pc:picChg>
        <pc:picChg chg="add mod">
          <ac:chgData name="Celia Doñoro Arenilla" userId="5aeea512-860a-4252-a1ad-6ffd886bd921" providerId="ADAL" clId="{1CCCADB4-22F1-4B71-965B-5AD868F2004E}" dt="2022-12-19T09:19:05.046" v="262" actId="1076"/>
          <ac:picMkLst>
            <pc:docMk/>
            <pc:sldMk cId="3742976393" sldId="257"/>
            <ac:picMk id="16" creationId="{075FF977-CA3B-B7DB-1270-E158EB49A7D5}"/>
          </ac:picMkLst>
        </pc:picChg>
        <pc:picChg chg="add mod">
          <ac:chgData name="Celia Doñoro Arenilla" userId="5aeea512-860a-4252-a1ad-6ffd886bd921" providerId="ADAL" clId="{1CCCADB4-22F1-4B71-965B-5AD868F2004E}" dt="2022-12-19T09:19:29.492" v="268" actId="1076"/>
          <ac:picMkLst>
            <pc:docMk/>
            <pc:sldMk cId="3742976393" sldId="257"/>
            <ac:picMk id="27" creationId="{E126FBFD-90F8-17F5-1EC2-C8D2111F58BA}"/>
          </ac:picMkLst>
        </pc:picChg>
        <pc:picChg chg="add del mod">
          <ac:chgData name="Celia Doñoro Arenilla" userId="5aeea512-860a-4252-a1ad-6ffd886bd921" providerId="ADAL" clId="{1CCCADB4-22F1-4B71-965B-5AD868F2004E}" dt="2022-12-19T09:13:00.119" v="170"/>
          <ac:picMkLst>
            <pc:docMk/>
            <pc:sldMk cId="3742976393" sldId="257"/>
            <ac:picMk id="35" creationId="{9A3CE7B8-29C8-6541-AEEB-D9C98C510521}"/>
          </ac:picMkLst>
        </pc:picChg>
        <pc:picChg chg="add mod">
          <ac:chgData name="Celia Doñoro Arenilla" userId="5aeea512-860a-4252-a1ad-6ffd886bd921" providerId="ADAL" clId="{1CCCADB4-22F1-4B71-965B-5AD868F2004E}" dt="2022-12-19T09:22:53.845" v="341" actId="1038"/>
          <ac:picMkLst>
            <pc:docMk/>
            <pc:sldMk cId="3742976393" sldId="257"/>
            <ac:picMk id="36" creationId="{12658CD4-EE78-8A49-2D0A-E74C7BD49239}"/>
          </ac:picMkLst>
        </pc:picChg>
        <pc:picChg chg="add del mod">
          <ac:chgData name="Celia Doñoro Arenilla" userId="5aeea512-860a-4252-a1ad-6ffd886bd921" providerId="ADAL" clId="{1CCCADB4-22F1-4B71-965B-5AD868F2004E}" dt="2022-12-19T09:23:38.575" v="369" actId="1076"/>
          <ac:picMkLst>
            <pc:docMk/>
            <pc:sldMk cId="3742976393" sldId="257"/>
            <ac:picMk id="37" creationId="{1640784A-6B1B-2FAA-3726-DC66C5000050}"/>
          </ac:picMkLst>
        </pc:picChg>
        <pc:picChg chg="add mod">
          <ac:chgData name="Celia Doñoro Arenilla" userId="5aeea512-860a-4252-a1ad-6ffd886bd921" providerId="ADAL" clId="{1CCCADB4-22F1-4B71-965B-5AD868F2004E}" dt="2022-12-19T09:24:05.326" v="370"/>
          <ac:picMkLst>
            <pc:docMk/>
            <pc:sldMk cId="3742976393" sldId="257"/>
            <ac:picMk id="52" creationId="{4C0F0704-ADD5-93B9-63EC-D0918C5F66E3}"/>
          </ac:picMkLst>
        </pc:picChg>
        <pc:cxnChg chg="add mod">
          <ac:chgData name="Celia Doñoro Arenilla" userId="5aeea512-860a-4252-a1ad-6ffd886bd921" providerId="ADAL" clId="{1CCCADB4-22F1-4B71-965B-5AD868F2004E}" dt="2022-12-19T09:22:53.845" v="341" actId="1038"/>
          <ac:cxnSpMkLst>
            <pc:docMk/>
            <pc:sldMk cId="3742976393" sldId="257"/>
            <ac:cxnSpMk id="5" creationId="{5A9FC0F2-B7C7-9A33-EB59-50AA5FC67260}"/>
          </ac:cxnSpMkLst>
        </pc:cxnChg>
        <pc:cxnChg chg="add del mod">
          <ac:chgData name="Celia Doñoro Arenilla" userId="5aeea512-860a-4252-a1ad-6ffd886bd921" providerId="ADAL" clId="{1CCCADB4-22F1-4B71-965B-5AD868F2004E}" dt="2022-12-19T09:23:33.306" v="368" actId="478"/>
          <ac:cxnSpMkLst>
            <pc:docMk/>
            <pc:sldMk cId="3742976393" sldId="257"/>
            <ac:cxnSpMk id="15" creationId="{44CA92F6-DE31-8D76-588C-91BD7B629E4F}"/>
          </ac:cxnSpMkLst>
        </pc:cxnChg>
        <pc:cxnChg chg="add mod">
          <ac:chgData name="Celia Doñoro Arenilla" userId="5aeea512-860a-4252-a1ad-6ffd886bd921" providerId="ADAL" clId="{1CCCADB4-22F1-4B71-965B-5AD868F2004E}" dt="2022-12-19T09:19:11.407" v="264" actId="14100"/>
          <ac:cxnSpMkLst>
            <pc:docMk/>
            <pc:sldMk cId="3742976393" sldId="257"/>
            <ac:cxnSpMk id="20" creationId="{7DE05055-377C-7433-19B4-4604CF76E701}"/>
          </ac:cxnSpMkLst>
        </pc:cxnChg>
        <pc:cxnChg chg="add mod">
          <ac:chgData name="Celia Doñoro Arenilla" userId="5aeea512-860a-4252-a1ad-6ffd886bd921" providerId="ADAL" clId="{1CCCADB4-22F1-4B71-965B-5AD868F2004E}" dt="2022-12-19T09:17:31.654" v="236" actId="14100"/>
          <ac:cxnSpMkLst>
            <pc:docMk/>
            <pc:sldMk cId="3742976393" sldId="257"/>
            <ac:cxnSpMk id="30" creationId="{4C388D84-E064-406A-1F19-F5A77D41A4A5}"/>
          </ac:cxnSpMkLst>
        </pc:cxnChg>
        <pc:cxnChg chg="add del mod">
          <ac:chgData name="Celia Doñoro Arenilla" userId="5aeea512-860a-4252-a1ad-6ffd886bd921" providerId="ADAL" clId="{1CCCADB4-22F1-4B71-965B-5AD868F2004E}" dt="2022-12-19T09:13:00.119" v="170"/>
          <ac:cxnSpMkLst>
            <pc:docMk/>
            <pc:sldMk cId="3742976393" sldId="257"/>
            <ac:cxnSpMk id="32" creationId="{46C317E6-3A13-4A09-9A3D-EA4E2EAEBDA4}"/>
          </ac:cxnSpMkLst>
        </pc:cxnChg>
        <pc:cxnChg chg="add mod">
          <ac:chgData name="Celia Doñoro Arenilla" userId="5aeea512-860a-4252-a1ad-6ffd886bd921" providerId="ADAL" clId="{1CCCADB4-22F1-4B71-965B-5AD868F2004E}" dt="2022-12-19T09:24:05.326" v="370"/>
          <ac:cxnSpMkLst>
            <pc:docMk/>
            <pc:sldMk cId="3742976393" sldId="257"/>
            <ac:cxnSpMk id="49" creationId="{790B6688-A125-7481-D2ED-C038DD297C2A}"/>
          </ac:cxnSpMkLst>
        </pc:cxnChg>
      </pc:sldChg>
      <pc:sldChg chg="new del">
        <pc:chgData name="Celia Doñoro Arenilla" userId="5aeea512-860a-4252-a1ad-6ffd886bd921" providerId="ADAL" clId="{1CCCADB4-22F1-4B71-965B-5AD868F2004E}" dt="2022-12-19T09:08:01.547" v="102" actId="2696"/>
        <pc:sldMkLst>
          <pc:docMk/>
          <pc:sldMk cId="1022262411" sldId="258"/>
        </pc:sldMkLst>
      </pc:sldChg>
      <pc:sldChg chg="delSp modSp add del mod">
        <pc:chgData name="Celia Doñoro Arenilla" userId="5aeea512-860a-4252-a1ad-6ffd886bd921" providerId="ADAL" clId="{1CCCADB4-22F1-4B71-965B-5AD868F2004E}" dt="2022-12-19T12:59:28.405" v="1840" actId="47"/>
        <pc:sldMkLst>
          <pc:docMk/>
          <pc:sldMk cId="3432748388" sldId="261"/>
        </pc:sldMkLst>
        <pc:spChg chg="del mod">
          <ac:chgData name="Celia Doñoro Arenilla" userId="5aeea512-860a-4252-a1ad-6ffd886bd921" providerId="ADAL" clId="{1CCCADB4-22F1-4B71-965B-5AD868F2004E}" dt="2022-12-19T12:51:58.670" v="1744" actId="478"/>
          <ac:spMkLst>
            <pc:docMk/>
            <pc:sldMk cId="3432748388" sldId="261"/>
            <ac:spMk id="4" creationId="{09A3B8A3-9982-43ED-8D43-564A106BFA52}"/>
          </ac:spMkLst>
        </pc:spChg>
      </pc:sldChg>
      <pc:sldChg chg="delSp add del mod">
        <pc:chgData name="Celia Doñoro Arenilla" userId="5aeea512-860a-4252-a1ad-6ffd886bd921" providerId="ADAL" clId="{1CCCADB4-22F1-4B71-965B-5AD868F2004E}" dt="2022-12-19T13:01:24.851" v="1884" actId="47"/>
        <pc:sldMkLst>
          <pc:docMk/>
          <pc:sldMk cId="3202472418" sldId="262"/>
        </pc:sldMkLst>
        <pc:spChg chg="del">
          <ac:chgData name="Celia Doñoro Arenilla" userId="5aeea512-860a-4252-a1ad-6ffd886bd921" providerId="ADAL" clId="{1CCCADB4-22F1-4B71-965B-5AD868F2004E}" dt="2022-12-19T13:00:27.781" v="1872" actId="478"/>
          <ac:spMkLst>
            <pc:docMk/>
            <pc:sldMk cId="3202472418" sldId="262"/>
            <ac:spMk id="6" creationId="{B356F646-2832-4B53-B45F-8FF5C9F5D72E}"/>
          </ac:spMkLst>
        </pc:spChg>
      </pc:sldChg>
      <pc:sldChg chg="addSp delSp modSp add mod ord">
        <pc:chgData name="Celia Doñoro Arenilla" userId="5aeea512-860a-4252-a1ad-6ffd886bd921" providerId="ADAL" clId="{1CCCADB4-22F1-4B71-965B-5AD868F2004E}" dt="2022-12-19T12:34:47.610" v="1457" actId="1076"/>
        <pc:sldMkLst>
          <pc:docMk/>
          <pc:sldMk cId="959453066" sldId="272"/>
        </pc:sldMkLst>
        <pc:spChg chg="add del mod">
          <ac:chgData name="Celia Doñoro Arenilla" userId="5aeea512-860a-4252-a1ad-6ffd886bd921" providerId="ADAL" clId="{1CCCADB4-22F1-4B71-965B-5AD868F2004E}" dt="2022-12-19T09:08:28.335" v="106"/>
          <ac:spMkLst>
            <pc:docMk/>
            <pc:sldMk cId="959453066" sldId="272"/>
            <ac:spMk id="2" creationId="{BC8C2D30-FD98-66FF-F657-AD7DD4F733B7}"/>
          </ac:spMkLst>
        </pc:spChg>
        <pc:spChg chg="add del mod">
          <ac:chgData name="Celia Doñoro Arenilla" userId="5aeea512-860a-4252-a1ad-6ffd886bd921" providerId="ADAL" clId="{1CCCADB4-22F1-4B71-965B-5AD868F2004E}" dt="2022-12-19T09:08:28.335" v="106"/>
          <ac:spMkLst>
            <pc:docMk/>
            <pc:sldMk cId="959453066" sldId="272"/>
            <ac:spMk id="3" creationId="{F1B597AF-FCE9-34B6-C997-8C586206D20D}"/>
          </ac:spMkLst>
        </pc:spChg>
        <pc:spChg chg="add del mod">
          <ac:chgData name="Celia Doñoro Arenilla" userId="5aeea512-860a-4252-a1ad-6ffd886bd921" providerId="ADAL" clId="{1CCCADB4-22F1-4B71-965B-5AD868F2004E}" dt="2022-12-19T09:08:28.335" v="106"/>
          <ac:spMkLst>
            <pc:docMk/>
            <pc:sldMk cId="959453066" sldId="272"/>
            <ac:spMk id="4" creationId="{0EEE4205-5D3C-3984-F6F9-6588E537D452}"/>
          </ac:spMkLst>
        </pc:spChg>
        <pc:spChg chg="add del mod">
          <ac:chgData name="Celia Doñoro Arenilla" userId="5aeea512-860a-4252-a1ad-6ffd886bd921" providerId="ADAL" clId="{1CCCADB4-22F1-4B71-965B-5AD868F2004E}" dt="2022-12-19T09:08:28.335" v="106"/>
          <ac:spMkLst>
            <pc:docMk/>
            <pc:sldMk cId="959453066" sldId="272"/>
            <ac:spMk id="5" creationId="{E036AC9E-C315-C3A2-B55E-CAC834285A61}"/>
          </ac:spMkLst>
        </pc:spChg>
        <pc:spChg chg="add del mod">
          <ac:chgData name="Celia Doñoro Arenilla" userId="5aeea512-860a-4252-a1ad-6ffd886bd921" providerId="ADAL" clId="{1CCCADB4-22F1-4B71-965B-5AD868F2004E}" dt="2022-12-19T09:08:28.335" v="106"/>
          <ac:spMkLst>
            <pc:docMk/>
            <pc:sldMk cId="959453066" sldId="272"/>
            <ac:spMk id="6" creationId="{0C6837C1-5787-96B0-F549-78B316DA3E4E}"/>
          </ac:spMkLst>
        </pc:spChg>
        <pc:spChg chg="add del mod">
          <ac:chgData name="Celia Doñoro Arenilla" userId="5aeea512-860a-4252-a1ad-6ffd886bd921" providerId="ADAL" clId="{1CCCADB4-22F1-4B71-965B-5AD868F2004E}" dt="2022-12-19T09:08:28.335" v="106"/>
          <ac:spMkLst>
            <pc:docMk/>
            <pc:sldMk cId="959453066" sldId="272"/>
            <ac:spMk id="7" creationId="{FF7ED4FA-FA31-4E63-030A-0A805BE03B4F}"/>
          </ac:spMkLst>
        </pc:spChg>
        <pc:spChg chg="add del mod">
          <ac:chgData name="Celia Doñoro Arenilla" userId="5aeea512-860a-4252-a1ad-6ffd886bd921" providerId="ADAL" clId="{1CCCADB4-22F1-4B71-965B-5AD868F2004E}" dt="2022-12-19T09:08:28.335" v="106"/>
          <ac:spMkLst>
            <pc:docMk/>
            <pc:sldMk cId="959453066" sldId="272"/>
            <ac:spMk id="8" creationId="{270CD414-469C-92D9-D0C8-34E1B1F16A63}"/>
          </ac:spMkLst>
        </pc:spChg>
        <pc:spChg chg="add del mod">
          <ac:chgData name="Celia Doñoro Arenilla" userId="5aeea512-860a-4252-a1ad-6ffd886bd921" providerId="ADAL" clId="{1CCCADB4-22F1-4B71-965B-5AD868F2004E}" dt="2022-12-19T09:08:28.335" v="106"/>
          <ac:spMkLst>
            <pc:docMk/>
            <pc:sldMk cId="959453066" sldId="272"/>
            <ac:spMk id="9" creationId="{3594574F-938F-4FF1-BC16-545A14AAFC31}"/>
          </ac:spMkLst>
        </pc:spChg>
        <pc:spChg chg="add del mod">
          <ac:chgData name="Celia Doñoro Arenilla" userId="5aeea512-860a-4252-a1ad-6ffd886bd921" providerId="ADAL" clId="{1CCCADB4-22F1-4B71-965B-5AD868F2004E}" dt="2022-12-19T09:08:28.335" v="106"/>
          <ac:spMkLst>
            <pc:docMk/>
            <pc:sldMk cId="959453066" sldId="272"/>
            <ac:spMk id="10" creationId="{B668AC82-8D7E-BC10-B153-EEAF5D3D6490}"/>
          </ac:spMkLst>
        </pc:spChg>
        <pc:spChg chg="add del mod">
          <ac:chgData name="Celia Doñoro Arenilla" userId="5aeea512-860a-4252-a1ad-6ffd886bd921" providerId="ADAL" clId="{1CCCADB4-22F1-4B71-965B-5AD868F2004E}" dt="2022-12-19T09:08:28.335" v="106"/>
          <ac:spMkLst>
            <pc:docMk/>
            <pc:sldMk cId="959453066" sldId="272"/>
            <ac:spMk id="11" creationId="{77846C5D-753D-E7A6-F481-EC5208E9605D}"/>
          </ac:spMkLst>
        </pc:spChg>
        <pc:spChg chg="add del mod">
          <ac:chgData name="Celia Doñoro Arenilla" userId="5aeea512-860a-4252-a1ad-6ffd886bd921" providerId="ADAL" clId="{1CCCADB4-22F1-4B71-965B-5AD868F2004E}" dt="2022-12-19T09:08:28.335" v="106"/>
          <ac:spMkLst>
            <pc:docMk/>
            <pc:sldMk cId="959453066" sldId="272"/>
            <ac:spMk id="12" creationId="{2A9D9229-015B-BF87-325D-DB4110D2EC33}"/>
          </ac:spMkLst>
        </pc:spChg>
        <pc:spChg chg="add del mod">
          <ac:chgData name="Celia Doñoro Arenilla" userId="5aeea512-860a-4252-a1ad-6ffd886bd921" providerId="ADAL" clId="{1CCCADB4-22F1-4B71-965B-5AD868F2004E}" dt="2022-12-19T09:08:28.335" v="106"/>
          <ac:spMkLst>
            <pc:docMk/>
            <pc:sldMk cId="959453066" sldId="272"/>
            <ac:spMk id="13" creationId="{DB1F9AC3-7580-389C-86EA-7DAFD8BE8EC5}"/>
          </ac:spMkLst>
        </pc:spChg>
        <pc:spChg chg="add del mod">
          <ac:chgData name="Celia Doñoro Arenilla" userId="5aeea512-860a-4252-a1ad-6ffd886bd921" providerId="ADAL" clId="{1CCCADB4-22F1-4B71-965B-5AD868F2004E}" dt="2022-12-19T09:08:28.335" v="106"/>
          <ac:spMkLst>
            <pc:docMk/>
            <pc:sldMk cId="959453066" sldId="272"/>
            <ac:spMk id="14" creationId="{28DE4C12-64DC-83AC-FF03-979F1C1498B9}"/>
          </ac:spMkLst>
        </pc:spChg>
        <pc:spChg chg="add del mod">
          <ac:chgData name="Celia Doñoro Arenilla" userId="5aeea512-860a-4252-a1ad-6ffd886bd921" providerId="ADAL" clId="{1CCCADB4-22F1-4B71-965B-5AD868F2004E}" dt="2022-12-19T09:08:28.335" v="106"/>
          <ac:spMkLst>
            <pc:docMk/>
            <pc:sldMk cId="959453066" sldId="272"/>
            <ac:spMk id="15" creationId="{B488A04B-9232-3C24-4FE5-7AAFB873968A}"/>
          </ac:spMkLst>
        </pc:spChg>
        <pc:spChg chg="add del mod">
          <ac:chgData name="Celia Doñoro Arenilla" userId="5aeea512-860a-4252-a1ad-6ffd886bd921" providerId="ADAL" clId="{1CCCADB4-22F1-4B71-965B-5AD868F2004E}" dt="2022-12-19T09:08:28.335" v="106"/>
          <ac:spMkLst>
            <pc:docMk/>
            <pc:sldMk cId="959453066" sldId="272"/>
            <ac:spMk id="16" creationId="{77592964-315A-F13A-49A9-973BEFBED5C3}"/>
          </ac:spMkLst>
        </pc:spChg>
        <pc:spChg chg="add del mod">
          <ac:chgData name="Celia Doñoro Arenilla" userId="5aeea512-860a-4252-a1ad-6ffd886bd921" providerId="ADAL" clId="{1CCCADB4-22F1-4B71-965B-5AD868F2004E}" dt="2022-12-19T09:08:28.335" v="106"/>
          <ac:spMkLst>
            <pc:docMk/>
            <pc:sldMk cId="959453066" sldId="272"/>
            <ac:spMk id="17" creationId="{8082B324-8123-17DD-8C4A-2FA2C12E2CFC}"/>
          </ac:spMkLst>
        </pc:spChg>
        <pc:spChg chg="add del mod">
          <ac:chgData name="Celia Doñoro Arenilla" userId="5aeea512-860a-4252-a1ad-6ffd886bd921" providerId="ADAL" clId="{1CCCADB4-22F1-4B71-965B-5AD868F2004E}" dt="2022-12-19T09:08:28.335" v="106"/>
          <ac:spMkLst>
            <pc:docMk/>
            <pc:sldMk cId="959453066" sldId="272"/>
            <ac:spMk id="18" creationId="{D2663781-AF61-3E6F-6B21-B31FE67DC1C5}"/>
          </ac:spMkLst>
        </pc:spChg>
        <pc:spChg chg="add del mod">
          <ac:chgData name="Celia Doñoro Arenilla" userId="5aeea512-860a-4252-a1ad-6ffd886bd921" providerId="ADAL" clId="{1CCCADB4-22F1-4B71-965B-5AD868F2004E}" dt="2022-12-19T09:08:28.335" v="106"/>
          <ac:spMkLst>
            <pc:docMk/>
            <pc:sldMk cId="959453066" sldId="272"/>
            <ac:spMk id="19" creationId="{8D2AC8E1-879D-2660-F747-A283EC955F0B}"/>
          </ac:spMkLst>
        </pc:spChg>
        <pc:spChg chg="add del mod">
          <ac:chgData name="Celia Doñoro Arenilla" userId="5aeea512-860a-4252-a1ad-6ffd886bd921" providerId="ADAL" clId="{1CCCADB4-22F1-4B71-965B-5AD868F2004E}" dt="2022-12-19T09:08:28.335" v="106"/>
          <ac:spMkLst>
            <pc:docMk/>
            <pc:sldMk cId="959453066" sldId="272"/>
            <ac:spMk id="20" creationId="{64FBFCD8-97E0-D17C-EAE6-387C46C8DFC5}"/>
          </ac:spMkLst>
        </pc:spChg>
        <pc:spChg chg="add del mod">
          <ac:chgData name="Celia Doñoro Arenilla" userId="5aeea512-860a-4252-a1ad-6ffd886bd921" providerId="ADAL" clId="{1CCCADB4-22F1-4B71-965B-5AD868F2004E}" dt="2022-12-19T09:08:28.335" v="106"/>
          <ac:spMkLst>
            <pc:docMk/>
            <pc:sldMk cId="959453066" sldId="272"/>
            <ac:spMk id="21" creationId="{7FBDDC27-EBAD-2CF3-6709-3D245BD2094B}"/>
          </ac:spMkLst>
        </pc:spChg>
        <pc:spChg chg="add del mod">
          <ac:chgData name="Celia Doñoro Arenilla" userId="5aeea512-860a-4252-a1ad-6ffd886bd921" providerId="ADAL" clId="{1CCCADB4-22F1-4B71-965B-5AD868F2004E}" dt="2022-12-19T09:08:28.335" v="106"/>
          <ac:spMkLst>
            <pc:docMk/>
            <pc:sldMk cId="959453066" sldId="272"/>
            <ac:spMk id="22" creationId="{46780C0E-9C9B-F0E5-A3C7-5BCA78D397FF}"/>
          </ac:spMkLst>
        </pc:spChg>
        <pc:spChg chg="add mod">
          <ac:chgData name="Celia Doñoro Arenilla" userId="5aeea512-860a-4252-a1ad-6ffd886bd921" providerId="ADAL" clId="{1CCCADB4-22F1-4B71-965B-5AD868F2004E}" dt="2022-12-19T09:25:57.517" v="469" actId="1037"/>
          <ac:spMkLst>
            <pc:docMk/>
            <pc:sldMk cId="959453066" sldId="272"/>
            <ac:spMk id="24" creationId="{A6641298-A4E0-ED29-5B18-8F548A2F5F57}"/>
          </ac:spMkLst>
        </pc:spChg>
        <pc:spChg chg="add mod">
          <ac:chgData name="Celia Doñoro Arenilla" userId="5aeea512-860a-4252-a1ad-6ffd886bd921" providerId="ADAL" clId="{1CCCADB4-22F1-4B71-965B-5AD868F2004E}" dt="2022-12-19T10:26:04.311" v="934" actId="1076"/>
          <ac:spMkLst>
            <pc:docMk/>
            <pc:sldMk cId="959453066" sldId="272"/>
            <ac:spMk id="26" creationId="{64CA4E3A-5FDA-ED07-D2B2-51650C945400}"/>
          </ac:spMkLst>
        </pc:spChg>
        <pc:spChg chg="del">
          <ac:chgData name="Celia Doñoro Arenilla" userId="5aeea512-860a-4252-a1ad-6ffd886bd921" providerId="ADAL" clId="{1CCCADB4-22F1-4B71-965B-5AD868F2004E}" dt="2022-12-19T09:08:11.423" v="104" actId="478"/>
          <ac:spMkLst>
            <pc:docMk/>
            <pc:sldMk cId="959453066" sldId="272"/>
            <ac:spMk id="27" creationId="{07C90EDF-E188-0547-A305-4377BB22DF32}"/>
          </ac:spMkLst>
        </pc:spChg>
        <pc:spChg chg="del">
          <ac:chgData name="Celia Doñoro Arenilla" userId="5aeea512-860a-4252-a1ad-6ffd886bd921" providerId="ADAL" clId="{1CCCADB4-22F1-4B71-965B-5AD868F2004E}" dt="2022-12-19T09:08:11.423" v="104" actId="478"/>
          <ac:spMkLst>
            <pc:docMk/>
            <pc:sldMk cId="959453066" sldId="272"/>
            <ac:spMk id="28" creationId="{6FA67B85-AC6B-0649-829E-E9C29E2A24CC}"/>
          </ac:spMkLst>
        </pc:spChg>
        <pc:spChg chg="del">
          <ac:chgData name="Celia Doñoro Arenilla" userId="5aeea512-860a-4252-a1ad-6ffd886bd921" providerId="ADAL" clId="{1CCCADB4-22F1-4B71-965B-5AD868F2004E}" dt="2022-12-19T09:08:11.423" v="104" actId="478"/>
          <ac:spMkLst>
            <pc:docMk/>
            <pc:sldMk cId="959453066" sldId="272"/>
            <ac:spMk id="29" creationId="{421B318C-236A-0C46-A1A6-0BBC5827D319}"/>
          </ac:spMkLst>
        </pc:spChg>
        <pc:spChg chg="del">
          <ac:chgData name="Celia Doñoro Arenilla" userId="5aeea512-860a-4252-a1ad-6ffd886bd921" providerId="ADAL" clId="{1CCCADB4-22F1-4B71-965B-5AD868F2004E}" dt="2022-12-19T09:08:11.423" v="104" actId="478"/>
          <ac:spMkLst>
            <pc:docMk/>
            <pc:sldMk cId="959453066" sldId="272"/>
            <ac:spMk id="30" creationId="{6D955A6D-610B-6540-A060-FED3AB5A032A}"/>
          </ac:spMkLst>
        </pc:spChg>
        <pc:spChg chg="del">
          <ac:chgData name="Celia Doñoro Arenilla" userId="5aeea512-860a-4252-a1ad-6ffd886bd921" providerId="ADAL" clId="{1CCCADB4-22F1-4B71-965B-5AD868F2004E}" dt="2022-12-19T09:08:11.423" v="104" actId="478"/>
          <ac:spMkLst>
            <pc:docMk/>
            <pc:sldMk cId="959453066" sldId="272"/>
            <ac:spMk id="31" creationId="{95ED7DE7-0D23-CC41-886E-994E28E7B8F8}"/>
          </ac:spMkLst>
        </pc:spChg>
        <pc:spChg chg="del">
          <ac:chgData name="Celia Doñoro Arenilla" userId="5aeea512-860a-4252-a1ad-6ffd886bd921" providerId="ADAL" clId="{1CCCADB4-22F1-4B71-965B-5AD868F2004E}" dt="2022-12-19T09:08:11.423" v="104" actId="478"/>
          <ac:spMkLst>
            <pc:docMk/>
            <pc:sldMk cId="959453066" sldId="272"/>
            <ac:spMk id="32" creationId="{0A9E33A4-5C70-2745-B2AD-6815413C32D2}"/>
          </ac:spMkLst>
        </pc:spChg>
        <pc:spChg chg="del">
          <ac:chgData name="Celia Doñoro Arenilla" userId="5aeea512-860a-4252-a1ad-6ffd886bd921" providerId="ADAL" clId="{1CCCADB4-22F1-4B71-965B-5AD868F2004E}" dt="2022-12-19T09:08:11.423" v="104" actId="478"/>
          <ac:spMkLst>
            <pc:docMk/>
            <pc:sldMk cId="959453066" sldId="272"/>
            <ac:spMk id="33" creationId="{5FBED843-C5E0-9E41-A686-2980703D5C26}"/>
          </ac:spMkLst>
        </pc:spChg>
        <pc:spChg chg="del">
          <ac:chgData name="Celia Doñoro Arenilla" userId="5aeea512-860a-4252-a1ad-6ffd886bd921" providerId="ADAL" clId="{1CCCADB4-22F1-4B71-965B-5AD868F2004E}" dt="2022-12-19T09:08:11.423" v="104" actId="478"/>
          <ac:spMkLst>
            <pc:docMk/>
            <pc:sldMk cId="959453066" sldId="272"/>
            <ac:spMk id="34" creationId="{80BDCEBA-018E-2A48-9D4D-85F19486E592}"/>
          </ac:spMkLst>
        </pc:spChg>
        <pc:spChg chg="del">
          <ac:chgData name="Celia Doñoro Arenilla" userId="5aeea512-860a-4252-a1ad-6ffd886bd921" providerId="ADAL" clId="{1CCCADB4-22F1-4B71-965B-5AD868F2004E}" dt="2022-12-19T09:08:11.423" v="104" actId="478"/>
          <ac:spMkLst>
            <pc:docMk/>
            <pc:sldMk cId="959453066" sldId="272"/>
            <ac:spMk id="35" creationId="{29396311-AE2F-8B4B-B586-71E7A5505BA4}"/>
          </ac:spMkLst>
        </pc:spChg>
        <pc:spChg chg="del">
          <ac:chgData name="Celia Doñoro Arenilla" userId="5aeea512-860a-4252-a1ad-6ffd886bd921" providerId="ADAL" clId="{1CCCADB4-22F1-4B71-965B-5AD868F2004E}" dt="2022-12-19T09:08:11.423" v="104" actId="478"/>
          <ac:spMkLst>
            <pc:docMk/>
            <pc:sldMk cId="959453066" sldId="272"/>
            <ac:spMk id="36" creationId="{CCCC86C6-5C1E-524A-A868-C24ED9986199}"/>
          </ac:spMkLst>
        </pc:spChg>
        <pc:spChg chg="del">
          <ac:chgData name="Celia Doñoro Arenilla" userId="5aeea512-860a-4252-a1ad-6ffd886bd921" providerId="ADAL" clId="{1CCCADB4-22F1-4B71-965B-5AD868F2004E}" dt="2022-12-19T09:08:11.423" v="104" actId="478"/>
          <ac:spMkLst>
            <pc:docMk/>
            <pc:sldMk cId="959453066" sldId="272"/>
            <ac:spMk id="37" creationId="{AF7D1DE4-9275-BB4F-9D77-64C9448648C3}"/>
          </ac:spMkLst>
        </pc:spChg>
        <pc:spChg chg="del">
          <ac:chgData name="Celia Doñoro Arenilla" userId="5aeea512-860a-4252-a1ad-6ffd886bd921" providerId="ADAL" clId="{1CCCADB4-22F1-4B71-965B-5AD868F2004E}" dt="2022-12-19T09:08:11.423" v="104" actId="478"/>
          <ac:spMkLst>
            <pc:docMk/>
            <pc:sldMk cId="959453066" sldId="272"/>
            <ac:spMk id="38" creationId="{D17C9CA8-C865-8E42-AD9B-76E74AFB16D8}"/>
          </ac:spMkLst>
        </pc:spChg>
        <pc:spChg chg="del">
          <ac:chgData name="Celia Doñoro Arenilla" userId="5aeea512-860a-4252-a1ad-6ffd886bd921" providerId="ADAL" clId="{1CCCADB4-22F1-4B71-965B-5AD868F2004E}" dt="2022-12-19T09:08:11.423" v="104" actId="478"/>
          <ac:spMkLst>
            <pc:docMk/>
            <pc:sldMk cId="959453066" sldId="272"/>
            <ac:spMk id="39" creationId="{85AA6AA2-CF24-5248-9FED-A2E4BCBADBED}"/>
          </ac:spMkLst>
        </pc:spChg>
        <pc:spChg chg="add mod">
          <ac:chgData name="Celia Doñoro Arenilla" userId="5aeea512-860a-4252-a1ad-6ffd886bd921" providerId="ADAL" clId="{1CCCADB4-22F1-4B71-965B-5AD868F2004E}" dt="2022-12-19T10:26:11.415" v="935" actId="1076"/>
          <ac:spMkLst>
            <pc:docMk/>
            <pc:sldMk cId="959453066" sldId="272"/>
            <ac:spMk id="41" creationId="{C03E1763-FE71-AEF1-0A78-28692363F80B}"/>
          </ac:spMkLst>
        </pc:spChg>
        <pc:spChg chg="add mod">
          <ac:chgData name="Celia Doñoro Arenilla" userId="5aeea512-860a-4252-a1ad-6ffd886bd921" providerId="ADAL" clId="{1CCCADB4-22F1-4B71-965B-5AD868F2004E}" dt="2022-12-19T10:26:22.895" v="938" actId="1076"/>
          <ac:spMkLst>
            <pc:docMk/>
            <pc:sldMk cId="959453066" sldId="272"/>
            <ac:spMk id="42" creationId="{E4FF9875-FF10-1F95-D55A-29AC49113CA5}"/>
          </ac:spMkLst>
        </pc:spChg>
        <pc:spChg chg="add mod">
          <ac:chgData name="Celia Doñoro Arenilla" userId="5aeea512-860a-4252-a1ad-6ffd886bd921" providerId="ADAL" clId="{1CCCADB4-22F1-4B71-965B-5AD868F2004E}" dt="2022-12-19T10:26:14.445" v="936" actId="1076"/>
          <ac:spMkLst>
            <pc:docMk/>
            <pc:sldMk cId="959453066" sldId="272"/>
            <ac:spMk id="43" creationId="{F3A0F355-1EFC-8FAF-55D1-92BB50BA5E47}"/>
          </ac:spMkLst>
        </pc:spChg>
        <pc:spChg chg="add mod">
          <ac:chgData name="Celia Doñoro Arenilla" userId="5aeea512-860a-4252-a1ad-6ffd886bd921" providerId="ADAL" clId="{1CCCADB4-22F1-4B71-965B-5AD868F2004E}" dt="2022-12-19T10:26:28.719" v="940" actId="207"/>
          <ac:spMkLst>
            <pc:docMk/>
            <pc:sldMk cId="959453066" sldId="272"/>
            <ac:spMk id="44" creationId="{A8476D5E-98BF-B0F2-E823-1383013090D2}"/>
          </ac:spMkLst>
        </pc:spChg>
        <pc:spChg chg="add mod">
          <ac:chgData name="Celia Doñoro Arenilla" userId="5aeea512-860a-4252-a1ad-6ffd886bd921" providerId="ADAL" clId="{1CCCADB4-22F1-4B71-965B-5AD868F2004E}" dt="2022-12-19T10:26:33.398" v="941" actId="1076"/>
          <ac:spMkLst>
            <pc:docMk/>
            <pc:sldMk cId="959453066" sldId="272"/>
            <ac:spMk id="45" creationId="{19A76B3E-7A95-5FDF-7CEB-219342837759}"/>
          </ac:spMkLst>
        </pc:spChg>
        <pc:spChg chg="add mod">
          <ac:chgData name="Celia Doñoro Arenilla" userId="5aeea512-860a-4252-a1ad-6ffd886bd921" providerId="ADAL" clId="{1CCCADB4-22F1-4B71-965B-5AD868F2004E}" dt="2022-12-19T10:26:41.046" v="943" actId="207"/>
          <ac:spMkLst>
            <pc:docMk/>
            <pc:sldMk cId="959453066" sldId="272"/>
            <ac:spMk id="46" creationId="{643688BD-FDF6-934A-2EE8-6E55A4870023}"/>
          </ac:spMkLst>
        </pc:spChg>
        <pc:spChg chg="add mod">
          <ac:chgData name="Celia Doñoro Arenilla" userId="5aeea512-860a-4252-a1ad-6ffd886bd921" providerId="ADAL" clId="{1CCCADB4-22F1-4B71-965B-5AD868F2004E}" dt="2022-12-19T10:26:44.990" v="944" actId="1076"/>
          <ac:spMkLst>
            <pc:docMk/>
            <pc:sldMk cId="959453066" sldId="272"/>
            <ac:spMk id="47" creationId="{1FAAD66D-8856-E39A-F88A-45043D9EFE7A}"/>
          </ac:spMkLst>
        </pc:spChg>
        <pc:spChg chg="add mod">
          <ac:chgData name="Celia Doñoro Arenilla" userId="5aeea512-860a-4252-a1ad-6ffd886bd921" providerId="ADAL" clId="{1CCCADB4-22F1-4B71-965B-5AD868F2004E}" dt="2022-12-19T10:27:06.846" v="946" actId="207"/>
          <ac:spMkLst>
            <pc:docMk/>
            <pc:sldMk cId="959453066" sldId="272"/>
            <ac:spMk id="48" creationId="{B0FF9D3A-C6B3-DDC1-2642-81C5C56496F0}"/>
          </ac:spMkLst>
        </pc:spChg>
        <pc:spChg chg="add mod">
          <ac:chgData name="Celia Doñoro Arenilla" userId="5aeea512-860a-4252-a1ad-6ffd886bd921" providerId="ADAL" clId="{1CCCADB4-22F1-4B71-965B-5AD868F2004E}" dt="2022-12-19T10:27:13.382" v="947" actId="1076"/>
          <ac:spMkLst>
            <pc:docMk/>
            <pc:sldMk cId="959453066" sldId="272"/>
            <ac:spMk id="49" creationId="{D63E8D48-5F3B-E53F-2F9C-6DAF5B96421D}"/>
          </ac:spMkLst>
        </pc:spChg>
        <pc:spChg chg="add mod">
          <ac:chgData name="Celia Doñoro Arenilla" userId="5aeea512-860a-4252-a1ad-6ffd886bd921" providerId="ADAL" clId="{1CCCADB4-22F1-4B71-965B-5AD868F2004E}" dt="2022-12-19T09:25:57.517" v="469" actId="1037"/>
          <ac:spMkLst>
            <pc:docMk/>
            <pc:sldMk cId="959453066" sldId="272"/>
            <ac:spMk id="50" creationId="{7F79C46C-8B73-15F5-2D68-711E1ED3B499}"/>
          </ac:spMkLst>
        </pc:spChg>
        <pc:spChg chg="add mod">
          <ac:chgData name="Celia Doñoro Arenilla" userId="5aeea512-860a-4252-a1ad-6ffd886bd921" providerId="ADAL" clId="{1CCCADB4-22F1-4B71-965B-5AD868F2004E}" dt="2022-12-19T09:26:04.067" v="470" actId="207"/>
          <ac:spMkLst>
            <pc:docMk/>
            <pc:sldMk cId="959453066" sldId="272"/>
            <ac:spMk id="51" creationId="{D2571490-A671-4C19-E35F-474BB7E3F5B8}"/>
          </ac:spMkLst>
        </pc:spChg>
        <pc:spChg chg="add del mod">
          <ac:chgData name="Celia Doñoro Arenilla" userId="5aeea512-860a-4252-a1ad-6ffd886bd921" providerId="ADAL" clId="{1CCCADB4-22F1-4B71-965B-5AD868F2004E}" dt="2022-12-19T09:10:01.069" v="121" actId="478"/>
          <ac:spMkLst>
            <pc:docMk/>
            <pc:sldMk cId="959453066" sldId="272"/>
            <ac:spMk id="52" creationId="{83FDA6AC-B4DA-55EA-84E6-B3F3B3C4FA9F}"/>
          </ac:spMkLst>
        </pc:spChg>
        <pc:spChg chg="add del mod">
          <ac:chgData name="Celia Doñoro Arenilla" userId="5aeea512-860a-4252-a1ad-6ffd886bd921" providerId="ADAL" clId="{1CCCADB4-22F1-4B71-965B-5AD868F2004E}" dt="2022-12-19T09:10:02.425" v="122" actId="478"/>
          <ac:spMkLst>
            <pc:docMk/>
            <pc:sldMk cId="959453066" sldId="272"/>
            <ac:spMk id="53" creationId="{EE98DA0E-8D9D-FCA0-19C0-AEB0775F84FF}"/>
          </ac:spMkLst>
        </pc:spChg>
        <pc:spChg chg="add del mod">
          <ac:chgData name="Celia Doñoro Arenilla" userId="5aeea512-860a-4252-a1ad-6ffd886bd921" providerId="ADAL" clId="{1CCCADB4-22F1-4B71-965B-5AD868F2004E}" dt="2022-12-19T09:10:04.042" v="123" actId="478"/>
          <ac:spMkLst>
            <pc:docMk/>
            <pc:sldMk cId="959453066" sldId="272"/>
            <ac:spMk id="54" creationId="{A8EFA8FF-EBD9-7B42-A7E7-F1C8E8E663D5}"/>
          </ac:spMkLst>
        </pc:spChg>
        <pc:spChg chg="add del mod">
          <ac:chgData name="Celia Doñoro Arenilla" userId="5aeea512-860a-4252-a1ad-6ffd886bd921" providerId="ADAL" clId="{1CCCADB4-22F1-4B71-965B-5AD868F2004E}" dt="2022-12-19T09:10:05.466" v="124" actId="478"/>
          <ac:spMkLst>
            <pc:docMk/>
            <pc:sldMk cId="959453066" sldId="272"/>
            <ac:spMk id="55" creationId="{0EFEF438-CC04-D175-3922-E8A7F3B6D191}"/>
          </ac:spMkLst>
        </pc:spChg>
        <pc:spChg chg="add del mod">
          <ac:chgData name="Celia Doñoro Arenilla" userId="5aeea512-860a-4252-a1ad-6ffd886bd921" providerId="ADAL" clId="{1CCCADB4-22F1-4B71-965B-5AD868F2004E}" dt="2022-12-19T09:10:06.273" v="125" actId="478"/>
          <ac:spMkLst>
            <pc:docMk/>
            <pc:sldMk cId="959453066" sldId="272"/>
            <ac:spMk id="56" creationId="{2CB2EAD6-3CA3-8696-A41D-33D10CE815AE}"/>
          </ac:spMkLst>
        </pc:spChg>
        <pc:spChg chg="add mod">
          <ac:chgData name="Celia Doñoro Arenilla" userId="5aeea512-860a-4252-a1ad-6ffd886bd921" providerId="ADAL" clId="{1CCCADB4-22F1-4B71-965B-5AD868F2004E}" dt="2022-12-19T12:34:47.610" v="1457" actId="1076"/>
          <ac:spMkLst>
            <pc:docMk/>
            <pc:sldMk cId="959453066" sldId="272"/>
            <ac:spMk id="57" creationId="{3DDBA027-CC48-B985-6184-F01829F66296}"/>
          </ac:spMkLst>
        </pc:spChg>
        <pc:spChg chg="add mod">
          <ac:chgData name="Celia Doñoro Arenilla" userId="5aeea512-860a-4252-a1ad-6ffd886bd921" providerId="ADAL" clId="{1CCCADB4-22F1-4B71-965B-5AD868F2004E}" dt="2022-12-19T09:12:14.587" v="161" actId="1076"/>
          <ac:spMkLst>
            <pc:docMk/>
            <pc:sldMk cId="959453066" sldId="272"/>
            <ac:spMk id="59" creationId="{2611EF20-F33F-65F2-AD0F-59562830D92C}"/>
          </ac:spMkLst>
        </pc:spChg>
        <pc:spChg chg="add mod">
          <ac:chgData name="Celia Doñoro Arenilla" userId="5aeea512-860a-4252-a1ad-6ffd886bd921" providerId="ADAL" clId="{1CCCADB4-22F1-4B71-965B-5AD868F2004E}" dt="2022-12-19T09:12:19.268" v="163" actId="14100"/>
          <ac:spMkLst>
            <pc:docMk/>
            <pc:sldMk cId="959453066" sldId="272"/>
            <ac:spMk id="60" creationId="{FB88B7F6-3A6D-A7EF-B6BF-90530AB0A8DA}"/>
          </ac:spMkLst>
        </pc:spChg>
        <pc:picChg chg="add del mod">
          <ac:chgData name="Celia Doñoro Arenilla" userId="5aeea512-860a-4252-a1ad-6ffd886bd921" providerId="ADAL" clId="{1CCCADB4-22F1-4B71-965B-5AD868F2004E}" dt="2022-12-19T09:08:28.335" v="106"/>
          <ac:picMkLst>
            <pc:docMk/>
            <pc:sldMk cId="959453066" sldId="272"/>
            <ac:picMk id="23" creationId="{1C67D731-E3FF-CFD2-462C-10D1E8B2ACFF}"/>
          </ac:picMkLst>
        </pc:picChg>
        <pc:picChg chg="add mod">
          <ac:chgData name="Celia Doñoro Arenilla" userId="5aeea512-860a-4252-a1ad-6ffd886bd921" providerId="ADAL" clId="{1CCCADB4-22F1-4B71-965B-5AD868F2004E}" dt="2022-12-19T09:25:57.517" v="469" actId="1037"/>
          <ac:picMkLst>
            <pc:docMk/>
            <pc:sldMk cId="959453066" sldId="272"/>
            <ac:picMk id="25" creationId="{B413D23E-EB68-663B-A3C4-ACAC69B6EDEA}"/>
          </ac:picMkLst>
        </pc:picChg>
        <pc:picChg chg="add mod">
          <ac:chgData name="Celia Doñoro Arenilla" userId="5aeea512-860a-4252-a1ad-6ffd886bd921" providerId="ADAL" clId="{1CCCADB4-22F1-4B71-965B-5AD868F2004E}" dt="2022-12-19T09:12:44.532" v="165" actId="1076"/>
          <ac:picMkLst>
            <pc:docMk/>
            <pc:sldMk cId="959453066" sldId="272"/>
            <ac:picMk id="61" creationId="{0BC84AD3-E2DD-54BC-6547-42D3C69136FC}"/>
          </ac:picMkLst>
        </pc:picChg>
        <pc:cxnChg chg="del">
          <ac:chgData name="Celia Doñoro Arenilla" userId="5aeea512-860a-4252-a1ad-6ffd886bd921" providerId="ADAL" clId="{1CCCADB4-22F1-4B71-965B-5AD868F2004E}" dt="2022-12-19T09:08:11.423" v="104" actId="478"/>
          <ac:cxnSpMkLst>
            <pc:docMk/>
            <pc:sldMk cId="959453066" sldId="272"/>
            <ac:cxnSpMk id="40" creationId="{E0E1271F-0CA3-2946-9BCD-490BCE8B449C}"/>
          </ac:cxnSpMkLst>
        </pc:cxnChg>
        <pc:cxnChg chg="add mod">
          <ac:chgData name="Celia Doñoro Arenilla" userId="5aeea512-860a-4252-a1ad-6ffd886bd921" providerId="ADAL" clId="{1CCCADB4-22F1-4B71-965B-5AD868F2004E}" dt="2022-12-19T12:34:44.834" v="1456" actId="1076"/>
          <ac:cxnSpMkLst>
            <pc:docMk/>
            <pc:sldMk cId="959453066" sldId="272"/>
            <ac:cxnSpMk id="58" creationId="{D194B9B7-2E1E-44AC-09EB-CC8D2C2BBF65}"/>
          </ac:cxnSpMkLst>
        </pc:cxnChg>
      </pc:sldChg>
      <pc:sldChg chg="add del">
        <pc:chgData name="Celia Doñoro Arenilla" userId="5aeea512-860a-4252-a1ad-6ffd886bd921" providerId="ADAL" clId="{1CCCADB4-22F1-4B71-965B-5AD868F2004E}" dt="2022-12-19T09:30:46.063" v="476" actId="47"/>
        <pc:sldMkLst>
          <pc:docMk/>
          <pc:sldMk cId="3532421332" sldId="273"/>
        </pc:sldMkLst>
      </pc:sldChg>
      <pc:sldChg chg="addSp delSp modSp add mod">
        <pc:chgData name="Celia Doñoro Arenilla" userId="5aeea512-860a-4252-a1ad-6ffd886bd921" providerId="ADAL" clId="{1CCCADB4-22F1-4B71-965B-5AD868F2004E}" dt="2022-12-19T09:25:42.936" v="437" actId="1076"/>
        <pc:sldMkLst>
          <pc:docMk/>
          <pc:sldMk cId="670092547" sldId="274"/>
        </pc:sldMkLst>
        <pc:spChg chg="add mod">
          <ac:chgData name="Celia Doñoro Arenilla" userId="5aeea512-860a-4252-a1ad-6ffd886bd921" providerId="ADAL" clId="{1CCCADB4-22F1-4B71-965B-5AD868F2004E}" dt="2022-12-19T09:24:29.106" v="373"/>
          <ac:spMkLst>
            <pc:docMk/>
            <pc:sldMk cId="670092547" sldId="274"/>
            <ac:spMk id="7" creationId="{83403E6F-F794-04B9-8723-4EA25C5FD309}"/>
          </ac:spMkLst>
        </pc:spChg>
        <pc:spChg chg="add mod">
          <ac:chgData name="Celia Doñoro Arenilla" userId="5aeea512-860a-4252-a1ad-6ffd886bd921" providerId="ADAL" clId="{1CCCADB4-22F1-4B71-965B-5AD868F2004E}" dt="2022-12-19T09:24:29.106" v="373"/>
          <ac:spMkLst>
            <pc:docMk/>
            <pc:sldMk cId="670092547" sldId="274"/>
            <ac:spMk id="8" creationId="{0FBE6290-9D4D-7AC5-C4F4-3A6B8C16078F}"/>
          </ac:spMkLst>
        </pc:spChg>
        <pc:spChg chg="add mod">
          <ac:chgData name="Celia Doñoro Arenilla" userId="5aeea512-860a-4252-a1ad-6ffd886bd921" providerId="ADAL" clId="{1CCCADB4-22F1-4B71-965B-5AD868F2004E}" dt="2022-12-19T09:24:29.106" v="373"/>
          <ac:spMkLst>
            <pc:docMk/>
            <pc:sldMk cId="670092547" sldId="274"/>
            <ac:spMk id="9" creationId="{A4047E12-9E53-F5DA-53FE-A278495750A2}"/>
          </ac:spMkLst>
        </pc:spChg>
        <pc:spChg chg="add mod">
          <ac:chgData name="Celia Doñoro Arenilla" userId="5aeea512-860a-4252-a1ad-6ffd886bd921" providerId="ADAL" clId="{1CCCADB4-22F1-4B71-965B-5AD868F2004E}" dt="2022-12-19T09:24:29.106" v="373"/>
          <ac:spMkLst>
            <pc:docMk/>
            <pc:sldMk cId="670092547" sldId="274"/>
            <ac:spMk id="11" creationId="{0CEE3737-1353-B02E-D7BE-54A56A5DC3D1}"/>
          </ac:spMkLst>
        </pc:spChg>
        <pc:spChg chg="add mod">
          <ac:chgData name="Celia Doñoro Arenilla" userId="5aeea512-860a-4252-a1ad-6ffd886bd921" providerId="ADAL" clId="{1CCCADB4-22F1-4B71-965B-5AD868F2004E}" dt="2022-12-19T09:24:29.106" v="373"/>
          <ac:spMkLst>
            <pc:docMk/>
            <pc:sldMk cId="670092547" sldId="274"/>
            <ac:spMk id="12" creationId="{4098411A-8F91-BC6C-F04B-DE2FA01332E1}"/>
          </ac:spMkLst>
        </pc:spChg>
        <pc:spChg chg="add mod">
          <ac:chgData name="Celia Doñoro Arenilla" userId="5aeea512-860a-4252-a1ad-6ffd886bd921" providerId="ADAL" clId="{1CCCADB4-22F1-4B71-965B-5AD868F2004E}" dt="2022-12-19T09:24:29.106" v="373"/>
          <ac:spMkLst>
            <pc:docMk/>
            <pc:sldMk cId="670092547" sldId="274"/>
            <ac:spMk id="13" creationId="{17871939-931A-9496-B5E6-B2618355ECC3}"/>
          </ac:spMkLst>
        </pc:spChg>
        <pc:spChg chg="add mod">
          <ac:chgData name="Celia Doñoro Arenilla" userId="5aeea512-860a-4252-a1ad-6ffd886bd921" providerId="ADAL" clId="{1CCCADB4-22F1-4B71-965B-5AD868F2004E}" dt="2022-12-19T09:24:29.106" v="373"/>
          <ac:spMkLst>
            <pc:docMk/>
            <pc:sldMk cId="670092547" sldId="274"/>
            <ac:spMk id="15" creationId="{459717A8-52FC-7A3C-BF96-0C3C15B099F2}"/>
          </ac:spMkLst>
        </pc:spChg>
        <pc:spChg chg="add mod">
          <ac:chgData name="Celia Doñoro Arenilla" userId="5aeea512-860a-4252-a1ad-6ffd886bd921" providerId="ADAL" clId="{1CCCADB4-22F1-4B71-965B-5AD868F2004E}" dt="2022-12-19T09:24:29.106" v="373"/>
          <ac:spMkLst>
            <pc:docMk/>
            <pc:sldMk cId="670092547" sldId="274"/>
            <ac:spMk id="16" creationId="{4FA26852-E4C9-DBFC-E7EA-91260C561700}"/>
          </ac:spMkLst>
        </pc:spChg>
        <pc:spChg chg="add mod">
          <ac:chgData name="Celia Doñoro Arenilla" userId="5aeea512-860a-4252-a1ad-6ffd886bd921" providerId="ADAL" clId="{1CCCADB4-22F1-4B71-965B-5AD868F2004E}" dt="2022-12-19T09:24:40.576" v="375" actId="1076"/>
          <ac:spMkLst>
            <pc:docMk/>
            <pc:sldMk cId="670092547" sldId="274"/>
            <ac:spMk id="20" creationId="{C6288D0F-AB13-B8F0-0970-3FB4650F4A22}"/>
          </ac:spMkLst>
        </pc:spChg>
        <pc:spChg chg="add mod">
          <ac:chgData name="Celia Doñoro Arenilla" userId="5aeea512-860a-4252-a1ad-6ffd886bd921" providerId="ADAL" clId="{1CCCADB4-22F1-4B71-965B-5AD868F2004E}" dt="2022-12-19T09:24:55.336" v="377" actId="1076"/>
          <ac:spMkLst>
            <pc:docMk/>
            <pc:sldMk cId="670092547" sldId="274"/>
            <ac:spMk id="21" creationId="{D3B99D5C-6F49-02B7-3763-EFC70C1296BD}"/>
          </ac:spMkLst>
        </pc:spChg>
        <pc:spChg chg="add mod">
          <ac:chgData name="Celia Doñoro Arenilla" userId="5aeea512-860a-4252-a1ad-6ffd886bd921" providerId="ADAL" clId="{1CCCADB4-22F1-4B71-965B-5AD868F2004E}" dt="2022-12-19T09:24:40.576" v="375" actId="1076"/>
          <ac:spMkLst>
            <pc:docMk/>
            <pc:sldMk cId="670092547" sldId="274"/>
            <ac:spMk id="22" creationId="{D6E22CFE-9FAC-EA80-1E6C-3E8F6CC2AC00}"/>
          </ac:spMkLst>
        </pc:spChg>
        <pc:spChg chg="add mod">
          <ac:chgData name="Celia Doñoro Arenilla" userId="5aeea512-860a-4252-a1ad-6ffd886bd921" providerId="ADAL" clId="{1CCCADB4-22F1-4B71-965B-5AD868F2004E}" dt="2022-12-19T09:24:50.904" v="376" actId="1076"/>
          <ac:spMkLst>
            <pc:docMk/>
            <pc:sldMk cId="670092547" sldId="274"/>
            <ac:spMk id="23" creationId="{60CC3D19-0D53-46EC-A798-64B119767D56}"/>
          </ac:spMkLst>
        </pc:spChg>
        <pc:spChg chg="del">
          <ac:chgData name="Celia Doñoro Arenilla" userId="5aeea512-860a-4252-a1ad-6ffd886bd921" providerId="ADAL" clId="{1CCCADB4-22F1-4B71-965B-5AD868F2004E}" dt="2022-12-19T09:24:21.378" v="372" actId="478"/>
          <ac:spMkLst>
            <pc:docMk/>
            <pc:sldMk cId="670092547" sldId="274"/>
            <ac:spMk id="24" creationId="{A6641298-A4E0-ED29-5B18-8F548A2F5F57}"/>
          </ac:spMkLst>
        </pc:spChg>
        <pc:spChg chg="del">
          <ac:chgData name="Celia Doñoro Arenilla" userId="5aeea512-860a-4252-a1ad-6ffd886bd921" providerId="ADAL" clId="{1CCCADB4-22F1-4B71-965B-5AD868F2004E}" dt="2022-12-19T09:24:21.378" v="372" actId="478"/>
          <ac:spMkLst>
            <pc:docMk/>
            <pc:sldMk cId="670092547" sldId="274"/>
            <ac:spMk id="26" creationId="{64CA4E3A-5FDA-ED07-D2B2-51650C945400}"/>
          </ac:spMkLst>
        </pc:spChg>
        <pc:spChg chg="del">
          <ac:chgData name="Celia Doñoro Arenilla" userId="5aeea512-860a-4252-a1ad-6ffd886bd921" providerId="ADAL" clId="{1CCCADB4-22F1-4B71-965B-5AD868F2004E}" dt="2022-12-19T09:24:21.378" v="372" actId="478"/>
          <ac:spMkLst>
            <pc:docMk/>
            <pc:sldMk cId="670092547" sldId="274"/>
            <ac:spMk id="41" creationId="{C03E1763-FE71-AEF1-0A78-28692363F80B}"/>
          </ac:spMkLst>
        </pc:spChg>
        <pc:spChg chg="del">
          <ac:chgData name="Celia Doñoro Arenilla" userId="5aeea512-860a-4252-a1ad-6ffd886bd921" providerId="ADAL" clId="{1CCCADB4-22F1-4B71-965B-5AD868F2004E}" dt="2022-12-19T09:24:21.378" v="372" actId="478"/>
          <ac:spMkLst>
            <pc:docMk/>
            <pc:sldMk cId="670092547" sldId="274"/>
            <ac:spMk id="42" creationId="{E4FF9875-FF10-1F95-D55A-29AC49113CA5}"/>
          </ac:spMkLst>
        </pc:spChg>
        <pc:spChg chg="del">
          <ac:chgData name="Celia Doñoro Arenilla" userId="5aeea512-860a-4252-a1ad-6ffd886bd921" providerId="ADAL" clId="{1CCCADB4-22F1-4B71-965B-5AD868F2004E}" dt="2022-12-19T09:24:21.378" v="372" actId="478"/>
          <ac:spMkLst>
            <pc:docMk/>
            <pc:sldMk cId="670092547" sldId="274"/>
            <ac:spMk id="43" creationId="{F3A0F355-1EFC-8FAF-55D1-92BB50BA5E47}"/>
          </ac:spMkLst>
        </pc:spChg>
        <pc:spChg chg="del">
          <ac:chgData name="Celia Doñoro Arenilla" userId="5aeea512-860a-4252-a1ad-6ffd886bd921" providerId="ADAL" clId="{1CCCADB4-22F1-4B71-965B-5AD868F2004E}" dt="2022-12-19T09:24:21.378" v="372" actId="478"/>
          <ac:spMkLst>
            <pc:docMk/>
            <pc:sldMk cId="670092547" sldId="274"/>
            <ac:spMk id="44" creationId="{A8476D5E-98BF-B0F2-E823-1383013090D2}"/>
          </ac:spMkLst>
        </pc:spChg>
        <pc:spChg chg="del">
          <ac:chgData name="Celia Doñoro Arenilla" userId="5aeea512-860a-4252-a1ad-6ffd886bd921" providerId="ADAL" clId="{1CCCADB4-22F1-4B71-965B-5AD868F2004E}" dt="2022-12-19T09:24:21.378" v="372" actId="478"/>
          <ac:spMkLst>
            <pc:docMk/>
            <pc:sldMk cId="670092547" sldId="274"/>
            <ac:spMk id="45" creationId="{19A76B3E-7A95-5FDF-7CEB-219342837759}"/>
          </ac:spMkLst>
        </pc:spChg>
        <pc:spChg chg="del">
          <ac:chgData name="Celia Doñoro Arenilla" userId="5aeea512-860a-4252-a1ad-6ffd886bd921" providerId="ADAL" clId="{1CCCADB4-22F1-4B71-965B-5AD868F2004E}" dt="2022-12-19T09:24:21.378" v="372" actId="478"/>
          <ac:spMkLst>
            <pc:docMk/>
            <pc:sldMk cId="670092547" sldId="274"/>
            <ac:spMk id="46" creationId="{643688BD-FDF6-934A-2EE8-6E55A4870023}"/>
          </ac:spMkLst>
        </pc:spChg>
        <pc:spChg chg="del">
          <ac:chgData name="Celia Doñoro Arenilla" userId="5aeea512-860a-4252-a1ad-6ffd886bd921" providerId="ADAL" clId="{1CCCADB4-22F1-4B71-965B-5AD868F2004E}" dt="2022-12-19T09:24:21.378" v="372" actId="478"/>
          <ac:spMkLst>
            <pc:docMk/>
            <pc:sldMk cId="670092547" sldId="274"/>
            <ac:spMk id="47" creationId="{1FAAD66D-8856-E39A-F88A-45043D9EFE7A}"/>
          </ac:spMkLst>
        </pc:spChg>
        <pc:spChg chg="del">
          <ac:chgData name="Celia Doñoro Arenilla" userId="5aeea512-860a-4252-a1ad-6ffd886bd921" providerId="ADAL" clId="{1CCCADB4-22F1-4B71-965B-5AD868F2004E}" dt="2022-12-19T09:24:21.378" v="372" actId="478"/>
          <ac:spMkLst>
            <pc:docMk/>
            <pc:sldMk cId="670092547" sldId="274"/>
            <ac:spMk id="48" creationId="{B0FF9D3A-C6B3-DDC1-2642-81C5C56496F0}"/>
          </ac:spMkLst>
        </pc:spChg>
        <pc:spChg chg="del">
          <ac:chgData name="Celia Doñoro Arenilla" userId="5aeea512-860a-4252-a1ad-6ffd886bd921" providerId="ADAL" clId="{1CCCADB4-22F1-4B71-965B-5AD868F2004E}" dt="2022-12-19T09:24:21.378" v="372" actId="478"/>
          <ac:spMkLst>
            <pc:docMk/>
            <pc:sldMk cId="670092547" sldId="274"/>
            <ac:spMk id="49" creationId="{D63E8D48-5F3B-E53F-2F9C-6DAF5B96421D}"/>
          </ac:spMkLst>
        </pc:spChg>
        <pc:spChg chg="del">
          <ac:chgData name="Celia Doñoro Arenilla" userId="5aeea512-860a-4252-a1ad-6ffd886bd921" providerId="ADAL" clId="{1CCCADB4-22F1-4B71-965B-5AD868F2004E}" dt="2022-12-19T09:24:21.378" v="372" actId="478"/>
          <ac:spMkLst>
            <pc:docMk/>
            <pc:sldMk cId="670092547" sldId="274"/>
            <ac:spMk id="50" creationId="{7F79C46C-8B73-15F5-2D68-711E1ED3B499}"/>
          </ac:spMkLst>
        </pc:spChg>
        <pc:spChg chg="del">
          <ac:chgData name="Celia Doñoro Arenilla" userId="5aeea512-860a-4252-a1ad-6ffd886bd921" providerId="ADAL" clId="{1CCCADB4-22F1-4B71-965B-5AD868F2004E}" dt="2022-12-19T09:24:21.378" v="372" actId="478"/>
          <ac:spMkLst>
            <pc:docMk/>
            <pc:sldMk cId="670092547" sldId="274"/>
            <ac:spMk id="51" creationId="{D2571490-A671-4C19-E35F-474BB7E3F5B8}"/>
          </ac:spMkLst>
        </pc:spChg>
        <pc:spChg chg="mod">
          <ac:chgData name="Celia Doñoro Arenilla" userId="5aeea512-860a-4252-a1ad-6ffd886bd921" providerId="ADAL" clId="{1CCCADB4-22F1-4B71-965B-5AD868F2004E}" dt="2022-12-19T09:25:21.030" v="407" actId="20577"/>
          <ac:spMkLst>
            <pc:docMk/>
            <pc:sldMk cId="670092547" sldId="274"/>
            <ac:spMk id="57" creationId="{3DDBA027-CC48-B985-6184-F01829F66296}"/>
          </ac:spMkLst>
        </pc:spChg>
        <pc:spChg chg="mod">
          <ac:chgData name="Celia Doñoro Arenilla" userId="5aeea512-860a-4252-a1ad-6ffd886bd921" providerId="ADAL" clId="{1CCCADB4-22F1-4B71-965B-5AD868F2004E}" dt="2022-12-19T09:25:42.936" v="437" actId="1076"/>
          <ac:spMkLst>
            <pc:docMk/>
            <pc:sldMk cId="670092547" sldId="274"/>
            <ac:spMk id="60" creationId="{FB88B7F6-3A6D-A7EF-B6BF-90530AB0A8DA}"/>
          </ac:spMkLst>
        </pc:spChg>
        <pc:picChg chg="add mod">
          <ac:chgData name="Celia Doñoro Arenilla" userId="5aeea512-860a-4252-a1ad-6ffd886bd921" providerId="ADAL" clId="{1CCCADB4-22F1-4B71-965B-5AD868F2004E}" dt="2022-12-19T09:24:40.576" v="375" actId="1076"/>
          <ac:picMkLst>
            <pc:docMk/>
            <pc:sldMk cId="670092547" sldId="274"/>
            <ac:picMk id="3" creationId="{B38B17B3-AF93-331F-F19B-1F2BCC52967E}"/>
          </ac:picMkLst>
        </pc:picChg>
        <pc:picChg chg="add mod">
          <ac:chgData name="Celia Doñoro Arenilla" userId="5aeea512-860a-4252-a1ad-6ffd886bd921" providerId="ADAL" clId="{1CCCADB4-22F1-4B71-965B-5AD868F2004E}" dt="2022-12-19T09:24:29.106" v="373"/>
          <ac:picMkLst>
            <pc:docMk/>
            <pc:sldMk cId="670092547" sldId="274"/>
            <ac:picMk id="4" creationId="{680C6189-9658-0A31-98AA-A17EE9A3F7F4}"/>
          </ac:picMkLst>
        </pc:picChg>
        <pc:picChg chg="add mod">
          <ac:chgData name="Celia Doñoro Arenilla" userId="5aeea512-860a-4252-a1ad-6ffd886bd921" providerId="ADAL" clId="{1CCCADB4-22F1-4B71-965B-5AD868F2004E}" dt="2022-12-19T09:24:50.904" v="376" actId="1076"/>
          <ac:picMkLst>
            <pc:docMk/>
            <pc:sldMk cId="670092547" sldId="274"/>
            <ac:picMk id="5" creationId="{43282A79-C2AF-B007-8846-4693E62F44C7}"/>
          </ac:picMkLst>
        </pc:picChg>
        <pc:picChg chg="add mod">
          <ac:chgData name="Celia Doñoro Arenilla" userId="5aeea512-860a-4252-a1ad-6ffd886bd921" providerId="ADAL" clId="{1CCCADB4-22F1-4B71-965B-5AD868F2004E}" dt="2022-12-19T09:24:29.106" v="373"/>
          <ac:picMkLst>
            <pc:docMk/>
            <pc:sldMk cId="670092547" sldId="274"/>
            <ac:picMk id="6" creationId="{EC8147F0-2A4D-5EDA-AC50-6A89994FE486}"/>
          </ac:picMkLst>
        </pc:picChg>
        <pc:picChg chg="add mod">
          <ac:chgData name="Celia Doñoro Arenilla" userId="5aeea512-860a-4252-a1ad-6ffd886bd921" providerId="ADAL" clId="{1CCCADB4-22F1-4B71-965B-5AD868F2004E}" dt="2022-12-19T09:24:29.106" v="373"/>
          <ac:picMkLst>
            <pc:docMk/>
            <pc:sldMk cId="670092547" sldId="274"/>
            <ac:picMk id="14" creationId="{F2EE6F2B-F03C-F8FB-249A-EB7D163CE724}"/>
          </ac:picMkLst>
        </pc:picChg>
        <pc:picChg chg="add mod">
          <ac:chgData name="Celia Doñoro Arenilla" userId="5aeea512-860a-4252-a1ad-6ffd886bd921" providerId="ADAL" clId="{1CCCADB4-22F1-4B71-965B-5AD868F2004E}" dt="2022-12-19T09:24:40.576" v="375" actId="1076"/>
          <ac:picMkLst>
            <pc:docMk/>
            <pc:sldMk cId="670092547" sldId="274"/>
            <ac:picMk id="18" creationId="{96B60CE1-9AF2-823B-E613-85D4E520FA50}"/>
          </ac:picMkLst>
        </pc:picChg>
        <pc:picChg chg="add mod">
          <ac:chgData name="Celia Doñoro Arenilla" userId="5aeea512-860a-4252-a1ad-6ffd886bd921" providerId="ADAL" clId="{1CCCADB4-22F1-4B71-965B-5AD868F2004E}" dt="2022-12-19T09:24:50.904" v="376" actId="1076"/>
          <ac:picMkLst>
            <pc:docMk/>
            <pc:sldMk cId="670092547" sldId="274"/>
            <ac:picMk id="19" creationId="{CA0BF009-16F6-54DC-4AB5-CF3031B8B611}"/>
          </ac:picMkLst>
        </pc:picChg>
        <pc:picChg chg="del">
          <ac:chgData name="Celia Doñoro Arenilla" userId="5aeea512-860a-4252-a1ad-6ffd886bd921" providerId="ADAL" clId="{1CCCADB4-22F1-4B71-965B-5AD868F2004E}" dt="2022-12-19T09:24:21.378" v="372" actId="478"/>
          <ac:picMkLst>
            <pc:docMk/>
            <pc:sldMk cId="670092547" sldId="274"/>
            <ac:picMk id="25" creationId="{B413D23E-EB68-663B-A3C4-ACAC69B6EDEA}"/>
          </ac:picMkLst>
        </pc:picChg>
        <pc:picChg chg="add mod">
          <ac:chgData name="Celia Doñoro Arenilla" userId="5aeea512-860a-4252-a1ad-6ffd886bd921" providerId="ADAL" clId="{1CCCADB4-22F1-4B71-965B-5AD868F2004E}" dt="2022-12-19T09:24:40.576" v="375" actId="1076"/>
          <ac:picMkLst>
            <pc:docMk/>
            <pc:sldMk cId="670092547" sldId="274"/>
            <ac:picMk id="27" creationId="{E16AEB1B-FD60-2789-7306-70F6384B2AED}"/>
          </ac:picMkLst>
        </pc:picChg>
        <pc:cxnChg chg="add mod">
          <ac:chgData name="Celia Doñoro Arenilla" userId="5aeea512-860a-4252-a1ad-6ffd886bd921" providerId="ADAL" clId="{1CCCADB4-22F1-4B71-965B-5AD868F2004E}" dt="2022-12-19T09:24:40.576" v="375" actId="1076"/>
          <ac:cxnSpMkLst>
            <pc:docMk/>
            <pc:sldMk cId="670092547" sldId="274"/>
            <ac:cxnSpMk id="2" creationId="{FB8FE423-0B9F-6F38-45F7-85475E1B6C79}"/>
          </ac:cxnSpMkLst>
        </pc:cxnChg>
        <pc:cxnChg chg="add mod">
          <ac:chgData name="Celia Doñoro Arenilla" userId="5aeea512-860a-4252-a1ad-6ffd886bd921" providerId="ADAL" clId="{1CCCADB4-22F1-4B71-965B-5AD868F2004E}" dt="2022-12-19T09:24:29.106" v="373"/>
          <ac:cxnSpMkLst>
            <pc:docMk/>
            <pc:sldMk cId="670092547" sldId="274"/>
            <ac:cxnSpMk id="10" creationId="{38A69F79-ED33-A91E-79B1-70ACEA61D2B2}"/>
          </ac:cxnSpMkLst>
        </pc:cxnChg>
        <pc:cxnChg chg="add mod">
          <ac:chgData name="Celia Doñoro Arenilla" userId="5aeea512-860a-4252-a1ad-6ffd886bd921" providerId="ADAL" clId="{1CCCADB4-22F1-4B71-965B-5AD868F2004E}" dt="2022-12-19T09:24:29.106" v="373"/>
          <ac:cxnSpMkLst>
            <pc:docMk/>
            <pc:sldMk cId="670092547" sldId="274"/>
            <ac:cxnSpMk id="17" creationId="{CA9F9668-12C4-DE3B-B44F-937A12F57645}"/>
          </ac:cxnSpMkLst>
        </pc:cxnChg>
      </pc:sldChg>
      <pc:sldChg chg="addSp delSp modSp add mod">
        <pc:chgData name="Celia Doñoro Arenilla" userId="5aeea512-860a-4252-a1ad-6ffd886bd921" providerId="ADAL" clId="{1CCCADB4-22F1-4B71-965B-5AD868F2004E}" dt="2022-12-19T09:35:39.078" v="601" actId="20577"/>
        <pc:sldMkLst>
          <pc:docMk/>
          <pc:sldMk cId="741619057" sldId="275"/>
        </pc:sldMkLst>
        <pc:spChg chg="del">
          <ac:chgData name="Celia Doñoro Arenilla" userId="5aeea512-860a-4252-a1ad-6ffd886bd921" providerId="ADAL" clId="{1CCCADB4-22F1-4B71-965B-5AD868F2004E}" dt="2022-12-19T09:30:56.492" v="481" actId="478"/>
          <ac:spMkLst>
            <pc:docMk/>
            <pc:sldMk cId="741619057" sldId="275"/>
            <ac:spMk id="7" creationId="{83403E6F-F794-04B9-8723-4EA25C5FD309}"/>
          </ac:spMkLst>
        </pc:spChg>
        <pc:spChg chg="del">
          <ac:chgData name="Celia Doñoro Arenilla" userId="5aeea512-860a-4252-a1ad-6ffd886bd921" providerId="ADAL" clId="{1CCCADB4-22F1-4B71-965B-5AD868F2004E}" dt="2022-12-19T09:30:56.492" v="481" actId="478"/>
          <ac:spMkLst>
            <pc:docMk/>
            <pc:sldMk cId="741619057" sldId="275"/>
            <ac:spMk id="8" creationId="{0FBE6290-9D4D-7AC5-C4F4-3A6B8C16078F}"/>
          </ac:spMkLst>
        </pc:spChg>
        <pc:spChg chg="del">
          <ac:chgData name="Celia Doñoro Arenilla" userId="5aeea512-860a-4252-a1ad-6ffd886bd921" providerId="ADAL" clId="{1CCCADB4-22F1-4B71-965B-5AD868F2004E}" dt="2022-12-19T09:30:56.492" v="481" actId="478"/>
          <ac:spMkLst>
            <pc:docMk/>
            <pc:sldMk cId="741619057" sldId="275"/>
            <ac:spMk id="9" creationId="{A4047E12-9E53-F5DA-53FE-A278495750A2}"/>
          </ac:spMkLst>
        </pc:spChg>
        <pc:spChg chg="del">
          <ac:chgData name="Celia Doñoro Arenilla" userId="5aeea512-860a-4252-a1ad-6ffd886bd921" providerId="ADAL" clId="{1CCCADB4-22F1-4B71-965B-5AD868F2004E}" dt="2022-12-19T09:30:56.492" v="481" actId="478"/>
          <ac:spMkLst>
            <pc:docMk/>
            <pc:sldMk cId="741619057" sldId="275"/>
            <ac:spMk id="11" creationId="{0CEE3737-1353-B02E-D7BE-54A56A5DC3D1}"/>
          </ac:spMkLst>
        </pc:spChg>
        <pc:spChg chg="del">
          <ac:chgData name="Celia Doñoro Arenilla" userId="5aeea512-860a-4252-a1ad-6ffd886bd921" providerId="ADAL" clId="{1CCCADB4-22F1-4B71-965B-5AD868F2004E}" dt="2022-12-19T09:30:56.492" v="481" actId="478"/>
          <ac:spMkLst>
            <pc:docMk/>
            <pc:sldMk cId="741619057" sldId="275"/>
            <ac:spMk id="12" creationId="{4098411A-8F91-BC6C-F04B-DE2FA01332E1}"/>
          </ac:spMkLst>
        </pc:spChg>
        <pc:spChg chg="del">
          <ac:chgData name="Celia Doñoro Arenilla" userId="5aeea512-860a-4252-a1ad-6ffd886bd921" providerId="ADAL" clId="{1CCCADB4-22F1-4B71-965B-5AD868F2004E}" dt="2022-12-19T09:30:56.492" v="481" actId="478"/>
          <ac:spMkLst>
            <pc:docMk/>
            <pc:sldMk cId="741619057" sldId="275"/>
            <ac:spMk id="13" creationId="{17871939-931A-9496-B5E6-B2618355ECC3}"/>
          </ac:spMkLst>
        </pc:spChg>
        <pc:spChg chg="del">
          <ac:chgData name="Celia Doñoro Arenilla" userId="5aeea512-860a-4252-a1ad-6ffd886bd921" providerId="ADAL" clId="{1CCCADB4-22F1-4B71-965B-5AD868F2004E}" dt="2022-12-19T09:30:56.492" v="481" actId="478"/>
          <ac:spMkLst>
            <pc:docMk/>
            <pc:sldMk cId="741619057" sldId="275"/>
            <ac:spMk id="15" creationId="{459717A8-52FC-7A3C-BF96-0C3C15B099F2}"/>
          </ac:spMkLst>
        </pc:spChg>
        <pc:spChg chg="del">
          <ac:chgData name="Celia Doñoro Arenilla" userId="5aeea512-860a-4252-a1ad-6ffd886bd921" providerId="ADAL" clId="{1CCCADB4-22F1-4B71-965B-5AD868F2004E}" dt="2022-12-19T09:30:56.492" v="481" actId="478"/>
          <ac:spMkLst>
            <pc:docMk/>
            <pc:sldMk cId="741619057" sldId="275"/>
            <ac:spMk id="16" creationId="{4FA26852-E4C9-DBFC-E7EA-91260C561700}"/>
          </ac:spMkLst>
        </pc:spChg>
        <pc:spChg chg="mod">
          <ac:chgData name="Celia Doñoro Arenilla" userId="5aeea512-860a-4252-a1ad-6ffd886bd921" providerId="ADAL" clId="{1CCCADB4-22F1-4B71-965B-5AD868F2004E}" dt="2022-12-19T09:31:02.940" v="485" actId="20577"/>
          <ac:spMkLst>
            <pc:docMk/>
            <pc:sldMk cId="741619057" sldId="275"/>
            <ac:spMk id="20" creationId="{C6288D0F-AB13-B8F0-0970-3FB4650F4A22}"/>
          </ac:spMkLst>
        </pc:spChg>
        <pc:spChg chg="del">
          <ac:chgData name="Celia Doñoro Arenilla" userId="5aeea512-860a-4252-a1ad-6ffd886bd921" providerId="ADAL" clId="{1CCCADB4-22F1-4B71-965B-5AD868F2004E}" dt="2022-12-19T09:31:01.001" v="484" actId="478"/>
          <ac:spMkLst>
            <pc:docMk/>
            <pc:sldMk cId="741619057" sldId="275"/>
            <ac:spMk id="21" creationId="{D3B99D5C-6F49-02B7-3763-EFC70C1296BD}"/>
          </ac:spMkLst>
        </pc:spChg>
        <pc:spChg chg="del">
          <ac:chgData name="Celia Doñoro Arenilla" userId="5aeea512-860a-4252-a1ad-6ffd886bd921" providerId="ADAL" clId="{1CCCADB4-22F1-4B71-965B-5AD868F2004E}" dt="2022-12-19T09:30:56.492" v="481" actId="478"/>
          <ac:spMkLst>
            <pc:docMk/>
            <pc:sldMk cId="741619057" sldId="275"/>
            <ac:spMk id="22" creationId="{D6E22CFE-9FAC-EA80-1E6C-3E8F6CC2AC00}"/>
          </ac:spMkLst>
        </pc:spChg>
        <pc:spChg chg="del">
          <ac:chgData name="Celia Doñoro Arenilla" userId="5aeea512-860a-4252-a1ad-6ffd886bd921" providerId="ADAL" clId="{1CCCADB4-22F1-4B71-965B-5AD868F2004E}" dt="2022-12-19T09:30:56.492" v="481" actId="478"/>
          <ac:spMkLst>
            <pc:docMk/>
            <pc:sldMk cId="741619057" sldId="275"/>
            <ac:spMk id="23" creationId="{60CC3D19-0D53-46EC-A798-64B119767D56}"/>
          </ac:spMkLst>
        </pc:spChg>
        <pc:spChg chg="mod">
          <ac:chgData name="Celia Doñoro Arenilla" userId="5aeea512-860a-4252-a1ad-6ffd886bd921" providerId="ADAL" clId="{1CCCADB4-22F1-4B71-965B-5AD868F2004E}" dt="2022-12-19T09:35:26.549" v="576" actId="1076"/>
          <ac:spMkLst>
            <pc:docMk/>
            <pc:sldMk cId="741619057" sldId="275"/>
            <ac:spMk id="57" creationId="{3DDBA027-CC48-B985-6184-F01829F66296}"/>
          </ac:spMkLst>
        </pc:spChg>
        <pc:spChg chg="mod">
          <ac:chgData name="Celia Doñoro Arenilla" userId="5aeea512-860a-4252-a1ad-6ffd886bd921" providerId="ADAL" clId="{1CCCADB4-22F1-4B71-965B-5AD868F2004E}" dt="2022-12-19T09:35:39.078" v="601" actId="20577"/>
          <ac:spMkLst>
            <pc:docMk/>
            <pc:sldMk cId="741619057" sldId="275"/>
            <ac:spMk id="60" creationId="{FB88B7F6-3A6D-A7EF-B6BF-90530AB0A8DA}"/>
          </ac:spMkLst>
        </pc:spChg>
        <pc:graphicFrameChg chg="add mod modGraphic">
          <ac:chgData name="Celia Doñoro Arenilla" userId="5aeea512-860a-4252-a1ad-6ffd886bd921" providerId="ADAL" clId="{1CCCADB4-22F1-4B71-965B-5AD868F2004E}" dt="2022-12-19T09:35:13.581" v="575" actId="14100"/>
          <ac:graphicFrameMkLst>
            <pc:docMk/>
            <pc:sldMk cId="741619057" sldId="275"/>
            <ac:graphicFrameMk id="24" creationId="{18FE7916-9F0E-B850-81B5-B47A977966E8}"/>
          </ac:graphicFrameMkLst>
        </pc:graphicFrameChg>
        <pc:graphicFrameChg chg="add mod modGraphic">
          <ac:chgData name="Celia Doñoro Arenilla" userId="5aeea512-860a-4252-a1ad-6ffd886bd921" providerId="ADAL" clId="{1CCCADB4-22F1-4B71-965B-5AD868F2004E}" dt="2022-12-19T09:35:01.596" v="573" actId="14100"/>
          <ac:graphicFrameMkLst>
            <pc:docMk/>
            <pc:sldMk cId="741619057" sldId="275"/>
            <ac:graphicFrameMk id="25" creationId="{E0A9850D-1362-4084-2366-D307EC6D2974}"/>
          </ac:graphicFrameMkLst>
        </pc:graphicFrameChg>
        <pc:picChg chg="del">
          <ac:chgData name="Celia Doñoro Arenilla" userId="5aeea512-860a-4252-a1ad-6ffd886bd921" providerId="ADAL" clId="{1CCCADB4-22F1-4B71-965B-5AD868F2004E}" dt="2022-12-19T09:30:56.492" v="481" actId="478"/>
          <ac:picMkLst>
            <pc:docMk/>
            <pc:sldMk cId="741619057" sldId="275"/>
            <ac:picMk id="3" creationId="{B38B17B3-AF93-331F-F19B-1F2BCC52967E}"/>
          </ac:picMkLst>
        </pc:picChg>
        <pc:picChg chg="del">
          <ac:chgData name="Celia Doñoro Arenilla" userId="5aeea512-860a-4252-a1ad-6ffd886bd921" providerId="ADAL" clId="{1CCCADB4-22F1-4B71-965B-5AD868F2004E}" dt="2022-12-19T09:30:56.492" v="481" actId="478"/>
          <ac:picMkLst>
            <pc:docMk/>
            <pc:sldMk cId="741619057" sldId="275"/>
            <ac:picMk id="4" creationId="{680C6189-9658-0A31-98AA-A17EE9A3F7F4}"/>
          </ac:picMkLst>
        </pc:picChg>
        <pc:picChg chg="del">
          <ac:chgData name="Celia Doñoro Arenilla" userId="5aeea512-860a-4252-a1ad-6ffd886bd921" providerId="ADAL" clId="{1CCCADB4-22F1-4B71-965B-5AD868F2004E}" dt="2022-12-19T09:30:56.492" v="481" actId="478"/>
          <ac:picMkLst>
            <pc:docMk/>
            <pc:sldMk cId="741619057" sldId="275"/>
            <ac:picMk id="5" creationId="{43282A79-C2AF-B007-8846-4693E62F44C7}"/>
          </ac:picMkLst>
        </pc:picChg>
        <pc:picChg chg="del">
          <ac:chgData name="Celia Doñoro Arenilla" userId="5aeea512-860a-4252-a1ad-6ffd886bd921" providerId="ADAL" clId="{1CCCADB4-22F1-4B71-965B-5AD868F2004E}" dt="2022-12-19T09:30:56.492" v="481" actId="478"/>
          <ac:picMkLst>
            <pc:docMk/>
            <pc:sldMk cId="741619057" sldId="275"/>
            <ac:picMk id="6" creationId="{EC8147F0-2A4D-5EDA-AC50-6A89994FE486}"/>
          </ac:picMkLst>
        </pc:picChg>
        <pc:picChg chg="del">
          <ac:chgData name="Celia Doñoro Arenilla" userId="5aeea512-860a-4252-a1ad-6ffd886bd921" providerId="ADAL" clId="{1CCCADB4-22F1-4B71-965B-5AD868F2004E}" dt="2022-12-19T09:30:56.492" v="481" actId="478"/>
          <ac:picMkLst>
            <pc:docMk/>
            <pc:sldMk cId="741619057" sldId="275"/>
            <ac:picMk id="14" creationId="{F2EE6F2B-F03C-F8FB-249A-EB7D163CE724}"/>
          </ac:picMkLst>
        </pc:picChg>
        <pc:picChg chg="del">
          <ac:chgData name="Celia Doñoro Arenilla" userId="5aeea512-860a-4252-a1ad-6ffd886bd921" providerId="ADAL" clId="{1CCCADB4-22F1-4B71-965B-5AD868F2004E}" dt="2022-12-19T09:30:58.956" v="482" actId="478"/>
          <ac:picMkLst>
            <pc:docMk/>
            <pc:sldMk cId="741619057" sldId="275"/>
            <ac:picMk id="18" creationId="{96B60CE1-9AF2-823B-E613-85D4E520FA50}"/>
          </ac:picMkLst>
        </pc:picChg>
        <pc:picChg chg="del">
          <ac:chgData name="Celia Doñoro Arenilla" userId="5aeea512-860a-4252-a1ad-6ffd886bd921" providerId="ADAL" clId="{1CCCADB4-22F1-4B71-965B-5AD868F2004E}" dt="2022-12-19T09:30:59.296" v="483" actId="478"/>
          <ac:picMkLst>
            <pc:docMk/>
            <pc:sldMk cId="741619057" sldId="275"/>
            <ac:picMk id="19" creationId="{CA0BF009-16F6-54DC-4AB5-CF3031B8B611}"/>
          </ac:picMkLst>
        </pc:picChg>
        <pc:picChg chg="del">
          <ac:chgData name="Celia Doñoro Arenilla" userId="5aeea512-860a-4252-a1ad-6ffd886bd921" providerId="ADAL" clId="{1CCCADB4-22F1-4B71-965B-5AD868F2004E}" dt="2022-12-19T09:30:56.492" v="481" actId="478"/>
          <ac:picMkLst>
            <pc:docMk/>
            <pc:sldMk cId="741619057" sldId="275"/>
            <ac:picMk id="27" creationId="{E16AEB1B-FD60-2789-7306-70F6384B2AED}"/>
          </ac:picMkLst>
        </pc:picChg>
        <pc:cxnChg chg="del">
          <ac:chgData name="Celia Doñoro Arenilla" userId="5aeea512-860a-4252-a1ad-6ffd886bd921" providerId="ADAL" clId="{1CCCADB4-22F1-4B71-965B-5AD868F2004E}" dt="2022-12-19T09:30:56.492" v="481" actId="478"/>
          <ac:cxnSpMkLst>
            <pc:docMk/>
            <pc:sldMk cId="741619057" sldId="275"/>
            <ac:cxnSpMk id="2" creationId="{FB8FE423-0B9F-6F38-45F7-85475E1B6C79}"/>
          </ac:cxnSpMkLst>
        </pc:cxnChg>
        <pc:cxnChg chg="del mod">
          <ac:chgData name="Celia Doñoro Arenilla" userId="5aeea512-860a-4252-a1ad-6ffd886bd921" providerId="ADAL" clId="{1CCCADB4-22F1-4B71-965B-5AD868F2004E}" dt="2022-12-19T09:30:56.492" v="481" actId="478"/>
          <ac:cxnSpMkLst>
            <pc:docMk/>
            <pc:sldMk cId="741619057" sldId="275"/>
            <ac:cxnSpMk id="10" creationId="{38A69F79-ED33-A91E-79B1-70ACEA61D2B2}"/>
          </ac:cxnSpMkLst>
        </pc:cxnChg>
        <pc:cxnChg chg="del">
          <ac:chgData name="Celia Doñoro Arenilla" userId="5aeea512-860a-4252-a1ad-6ffd886bd921" providerId="ADAL" clId="{1CCCADB4-22F1-4B71-965B-5AD868F2004E}" dt="2022-12-19T09:30:56.492" v="481" actId="478"/>
          <ac:cxnSpMkLst>
            <pc:docMk/>
            <pc:sldMk cId="741619057" sldId="275"/>
            <ac:cxnSpMk id="17" creationId="{CA9F9668-12C4-DE3B-B44F-937A12F57645}"/>
          </ac:cxnSpMkLst>
        </pc:cxnChg>
        <pc:cxnChg chg="mod">
          <ac:chgData name="Celia Doñoro Arenilla" userId="5aeea512-860a-4252-a1ad-6ffd886bd921" providerId="ADAL" clId="{1CCCADB4-22F1-4B71-965B-5AD868F2004E}" dt="2022-12-19T09:35:29.988" v="577" actId="1076"/>
          <ac:cxnSpMkLst>
            <pc:docMk/>
            <pc:sldMk cId="741619057" sldId="275"/>
            <ac:cxnSpMk id="58" creationId="{D194B9B7-2E1E-44AC-09EB-CC8D2C2BBF65}"/>
          </ac:cxnSpMkLst>
        </pc:cxnChg>
      </pc:sldChg>
      <pc:sldChg chg="add del">
        <pc:chgData name="Celia Doñoro Arenilla" userId="5aeea512-860a-4252-a1ad-6ffd886bd921" providerId="ADAL" clId="{1CCCADB4-22F1-4B71-965B-5AD868F2004E}" dt="2022-12-19T09:30:46.497" v="477" actId="47"/>
        <pc:sldMkLst>
          <pc:docMk/>
          <pc:sldMk cId="1643933411" sldId="275"/>
        </pc:sldMkLst>
      </pc:sldChg>
      <pc:sldChg chg="add del">
        <pc:chgData name="Celia Doñoro Arenilla" userId="5aeea512-860a-4252-a1ad-6ffd886bd921" providerId="ADAL" clId="{1CCCADB4-22F1-4B71-965B-5AD868F2004E}" dt="2022-12-19T09:31:18.636" v="536" actId="47"/>
        <pc:sldMkLst>
          <pc:docMk/>
          <pc:sldMk cId="693219979" sldId="276"/>
        </pc:sldMkLst>
      </pc:sldChg>
      <pc:sldChg chg="add del">
        <pc:chgData name="Celia Doñoro Arenilla" userId="5aeea512-860a-4252-a1ad-6ffd886bd921" providerId="ADAL" clId="{1CCCADB4-22F1-4B71-965B-5AD868F2004E}" dt="2022-12-19T09:30:47.587" v="478" actId="47"/>
        <pc:sldMkLst>
          <pc:docMk/>
          <pc:sldMk cId="2441357195" sldId="276"/>
        </pc:sldMkLst>
      </pc:sldChg>
      <pc:sldChg chg="addSp delSp modSp add mod">
        <pc:chgData name="Celia Doñoro Arenilla" userId="5aeea512-860a-4252-a1ad-6ffd886bd921" providerId="ADAL" clId="{1CCCADB4-22F1-4B71-965B-5AD868F2004E}" dt="2022-12-19T09:46:01.477" v="671" actId="20577"/>
        <pc:sldMkLst>
          <pc:docMk/>
          <pc:sldMk cId="3520178232" sldId="276"/>
        </pc:sldMkLst>
        <pc:spChg chg="mod">
          <ac:chgData name="Celia Doñoro Arenilla" userId="5aeea512-860a-4252-a1ad-6ffd886bd921" providerId="ADAL" clId="{1CCCADB4-22F1-4B71-965B-5AD868F2004E}" dt="2022-12-19T09:36:11.120" v="615" actId="20577"/>
          <ac:spMkLst>
            <pc:docMk/>
            <pc:sldMk cId="3520178232" sldId="276"/>
            <ac:spMk id="57" creationId="{3DDBA027-CC48-B985-6184-F01829F66296}"/>
          </ac:spMkLst>
        </pc:spChg>
        <pc:graphicFrameChg chg="add mod modGraphic">
          <ac:chgData name="Celia Doñoro Arenilla" userId="5aeea512-860a-4252-a1ad-6ffd886bd921" providerId="ADAL" clId="{1CCCADB4-22F1-4B71-965B-5AD868F2004E}" dt="2022-12-19T09:46:01.477" v="671" actId="20577"/>
          <ac:graphicFrameMkLst>
            <pc:docMk/>
            <pc:sldMk cId="3520178232" sldId="276"/>
            <ac:graphicFrameMk id="2" creationId="{CA0B5358-9AB4-7773-5773-BCD11713F2E3}"/>
          </ac:graphicFrameMkLst>
        </pc:graphicFrameChg>
        <pc:graphicFrameChg chg="del modGraphic">
          <ac:chgData name="Celia Doñoro Arenilla" userId="5aeea512-860a-4252-a1ad-6ffd886bd921" providerId="ADAL" clId="{1CCCADB4-22F1-4B71-965B-5AD868F2004E}" dt="2022-12-19T09:35:54.885" v="605" actId="478"/>
          <ac:graphicFrameMkLst>
            <pc:docMk/>
            <pc:sldMk cId="3520178232" sldId="276"/>
            <ac:graphicFrameMk id="24" creationId="{18FE7916-9F0E-B850-81B5-B47A977966E8}"/>
          </ac:graphicFrameMkLst>
        </pc:graphicFrameChg>
        <pc:graphicFrameChg chg="del modGraphic">
          <ac:chgData name="Celia Doñoro Arenilla" userId="5aeea512-860a-4252-a1ad-6ffd886bd921" providerId="ADAL" clId="{1CCCADB4-22F1-4B71-965B-5AD868F2004E}" dt="2022-12-19T09:35:56.214" v="606" actId="478"/>
          <ac:graphicFrameMkLst>
            <pc:docMk/>
            <pc:sldMk cId="3520178232" sldId="276"/>
            <ac:graphicFrameMk id="25" creationId="{E0A9850D-1362-4084-2366-D307EC6D2974}"/>
          </ac:graphicFrameMkLst>
        </pc:graphicFrameChg>
      </pc:sldChg>
      <pc:sldChg chg="addSp modSp add mod">
        <pc:chgData name="Celia Doñoro Arenilla" userId="5aeea512-860a-4252-a1ad-6ffd886bd921" providerId="ADAL" clId="{1CCCADB4-22F1-4B71-965B-5AD868F2004E}" dt="2022-12-19T09:57:34.183" v="729" actId="1076"/>
        <pc:sldMkLst>
          <pc:docMk/>
          <pc:sldMk cId="3107988387" sldId="277"/>
        </pc:sldMkLst>
        <pc:spChg chg="mod">
          <ac:chgData name="Celia Doñoro Arenilla" userId="5aeea512-860a-4252-a1ad-6ffd886bd921" providerId="ADAL" clId="{1CCCADB4-22F1-4B71-965B-5AD868F2004E}" dt="2022-12-19T09:57:21.748" v="728" actId="20577"/>
          <ac:spMkLst>
            <pc:docMk/>
            <pc:sldMk cId="3107988387" sldId="277"/>
            <ac:spMk id="57" creationId="{3DDBA027-CC48-B985-6184-F01829F66296}"/>
          </ac:spMkLst>
        </pc:spChg>
        <pc:graphicFrameChg chg="add mod modGraphic">
          <ac:chgData name="Celia Doñoro Arenilla" userId="5aeea512-860a-4252-a1ad-6ffd886bd921" providerId="ADAL" clId="{1CCCADB4-22F1-4B71-965B-5AD868F2004E}" dt="2022-12-19T09:57:34.183" v="729" actId="1076"/>
          <ac:graphicFrameMkLst>
            <pc:docMk/>
            <pc:sldMk cId="3107988387" sldId="277"/>
            <ac:graphicFrameMk id="2" creationId="{3B4C7684-D832-6AD1-3510-3A551982EBEA}"/>
          </ac:graphicFrameMkLst>
        </pc:graphicFrameChg>
      </pc:sldChg>
      <pc:sldChg chg="addSp delSp modSp add mod">
        <pc:chgData name="Celia Doñoro Arenilla" userId="5aeea512-860a-4252-a1ad-6ffd886bd921" providerId="ADAL" clId="{1CCCADB4-22F1-4B71-965B-5AD868F2004E}" dt="2022-12-19T10:10:25.447" v="780" actId="692"/>
        <pc:sldMkLst>
          <pc:docMk/>
          <pc:sldMk cId="322764580" sldId="278"/>
        </pc:sldMkLst>
        <pc:spChg chg="add del mod">
          <ac:chgData name="Celia Doñoro Arenilla" userId="5aeea512-860a-4252-a1ad-6ffd886bd921" providerId="ADAL" clId="{1CCCADB4-22F1-4B71-965B-5AD868F2004E}" dt="2022-12-19T10:04:09.935" v="737"/>
          <ac:spMkLst>
            <pc:docMk/>
            <pc:sldMk cId="322764580" sldId="278"/>
            <ac:spMk id="5" creationId="{A9FF14BD-0A5C-91E1-1686-7AC9DBF3CF2F}"/>
          </ac:spMkLst>
        </pc:spChg>
        <pc:spChg chg="add del mod">
          <ac:chgData name="Celia Doñoro Arenilla" userId="5aeea512-860a-4252-a1ad-6ffd886bd921" providerId="ADAL" clId="{1CCCADB4-22F1-4B71-965B-5AD868F2004E}" dt="2022-12-19T10:04:09.935" v="737"/>
          <ac:spMkLst>
            <pc:docMk/>
            <pc:sldMk cId="322764580" sldId="278"/>
            <ac:spMk id="6" creationId="{1DFE56E6-70A6-6BD4-A0BC-663CBB765AA0}"/>
          </ac:spMkLst>
        </pc:spChg>
        <pc:spChg chg="mod">
          <ac:chgData name="Celia Doñoro Arenilla" userId="5aeea512-860a-4252-a1ad-6ffd886bd921" providerId="ADAL" clId="{1CCCADB4-22F1-4B71-965B-5AD868F2004E}" dt="2022-12-19T10:07:18.468" v="748" actId="20577"/>
          <ac:spMkLst>
            <pc:docMk/>
            <pc:sldMk cId="322764580" sldId="278"/>
            <ac:spMk id="57" creationId="{3DDBA027-CC48-B985-6184-F01829F66296}"/>
          </ac:spMkLst>
        </pc:spChg>
        <pc:graphicFrameChg chg="del">
          <ac:chgData name="Celia Doñoro Arenilla" userId="5aeea512-860a-4252-a1ad-6ffd886bd921" providerId="ADAL" clId="{1CCCADB4-22F1-4B71-965B-5AD868F2004E}" dt="2022-12-19T09:58:05.915" v="731" actId="478"/>
          <ac:graphicFrameMkLst>
            <pc:docMk/>
            <pc:sldMk cId="322764580" sldId="278"/>
            <ac:graphicFrameMk id="2" creationId="{3B4C7684-D832-6AD1-3510-3A551982EBEA}"/>
          </ac:graphicFrameMkLst>
        </pc:graphicFrameChg>
        <pc:graphicFrameChg chg="add del mod modGraphic">
          <ac:chgData name="Celia Doñoro Arenilla" userId="5aeea512-860a-4252-a1ad-6ffd886bd921" providerId="ADAL" clId="{1CCCADB4-22F1-4B71-965B-5AD868F2004E}" dt="2022-12-19T10:04:09.935" v="737"/>
          <ac:graphicFrameMkLst>
            <pc:docMk/>
            <pc:sldMk cId="322764580" sldId="278"/>
            <ac:graphicFrameMk id="3" creationId="{97A3AEE2-E76C-80A8-6307-14FB5D753DC6}"/>
          </ac:graphicFrameMkLst>
        </pc:graphicFrameChg>
        <pc:graphicFrameChg chg="add del mod">
          <ac:chgData name="Celia Doñoro Arenilla" userId="5aeea512-860a-4252-a1ad-6ffd886bd921" providerId="ADAL" clId="{1CCCADB4-22F1-4B71-965B-5AD868F2004E}" dt="2022-12-19T10:04:09.935" v="737"/>
          <ac:graphicFrameMkLst>
            <pc:docMk/>
            <pc:sldMk cId="322764580" sldId="278"/>
            <ac:graphicFrameMk id="4" creationId="{82BC7F08-5B47-DAE2-55B5-7E33D746AAC7}"/>
          </ac:graphicFrameMkLst>
        </pc:graphicFrameChg>
        <pc:graphicFrameChg chg="add mod modGraphic">
          <ac:chgData name="Celia Doñoro Arenilla" userId="5aeea512-860a-4252-a1ad-6ffd886bd921" providerId="ADAL" clId="{1CCCADB4-22F1-4B71-965B-5AD868F2004E}" dt="2022-12-19T10:10:19.024" v="778" actId="1076"/>
          <ac:graphicFrameMkLst>
            <pc:docMk/>
            <pc:sldMk cId="322764580" sldId="278"/>
            <ac:graphicFrameMk id="9" creationId="{797CC42B-D1B8-033B-E96C-1AB7B2566B6B}"/>
          </ac:graphicFrameMkLst>
        </pc:graphicFrameChg>
        <pc:picChg chg="add mod">
          <ac:chgData name="Celia Doñoro Arenilla" userId="5aeea512-860a-4252-a1ad-6ffd886bd921" providerId="ADAL" clId="{1CCCADB4-22F1-4B71-965B-5AD868F2004E}" dt="2022-12-19T10:10:25.447" v="780" actId="692"/>
          <ac:picMkLst>
            <pc:docMk/>
            <pc:sldMk cId="322764580" sldId="278"/>
            <ac:picMk id="8" creationId="{60C872FC-9BB1-5345-B2D5-2AE7475EB3D1}"/>
          </ac:picMkLst>
        </pc:picChg>
        <pc:picChg chg="add mod">
          <ac:chgData name="Celia Doñoro Arenilla" userId="5aeea512-860a-4252-a1ad-6ffd886bd921" providerId="ADAL" clId="{1CCCADB4-22F1-4B71-965B-5AD868F2004E}" dt="2022-12-19T10:10:12.999" v="776" actId="14100"/>
          <ac:picMkLst>
            <pc:docMk/>
            <pc:sldMk cId="322764580" sldId="278"/>
            <ac:picMk id="11" creationId="{C84FCA6F-22BB-7099-86D6-E9188636F4F4}"/>
          </ac:picMkLst>
        </pc:picChg>
        <pc:picChg chg="add del mod">
          <ac:chgData name="Celia Doñoro Arenilla" userId="5aeea512-860a-4252-a1ad-6ffd886bd921" providerId="ADAL" clId="{1CCCADB4-22F1-4B71-965B-5AD868F2004E}" dt="2022-12-19T10:04:09.935" v="737"/>
          <ac:picMkLst>
            <pc:docMk/>
            <pc:sldMk cId="322764580" sldId="278"/>
            <ac:picMk id="4097" creationId="{342CFFC7-2532-0A8D-F53D-76F25BD3E68D}"/>
          </ac:picMkLst>
        </pc:picChg>
      </pc:sldChg>
      <pc:sldChg chg="addSp delSp modSp add mod">
        <pc:chgData name="Celia Doñoro Arenilla" userId="5aeea512-860a-4252-a1ad-6ffd886bd921" providerId="ADAL" clId="{1CCCADB4-22F1-4B71-965B-5AD868F2004E}" dt="2022-12-19T10:17:57.759" v="840" actId="692"/>
        <pc:sldMkLst>
          <pc:docMk/>
          <pc:sldMk cId="1686284972" sldId="279"/>
        </pc:sldMkLst>
        <pc:spChg chg="add mod">
          <ac:chgData name="Celia Doñoro Arenilla" userId="5aeea512-860a-4252-a1ad-6ffd886bd921" providerId="ADAL" clId="{1CCCADB4-22F1-4B71-965B-5AD868F2004E}" dt="2022-12-19T10:17:44.040" v="837" actId="207"/>
          <ac:spMkLst>
            <pc:docMk/>
            <pc:sldMk cId="1686284972" sldId="279"/>
            <ac:spMk id="3" creationId="{D343239C-7C42-78C9-21EF-D76E6B5EE6AD}"/>
          </ac:spMkLst>
        </pc:spChg>
        <pc:spChg chg="add mod">
          <ac:chgData name="Celia Doñoro Arenilla" userId="5aeea512-860a-4252-a1ad-6ffd886bd921" providerId="ADAL" clId="{1CCCADB4-22F1-4B71-965B-5AD868F2004E}" dt="2022-12-19T10:16:39.648" v="790" actId="1076"/>
          <ac:spMkLst>
            <pc:docMk/>
            <pc:sldMk cId="1686284972" sldId="279"/>
            <ac:spMk id="4" creationId="{D1F99A89-A6C3-B626-1EF7-8857D4756AD6}"/>
          </ac:spMkLst>
        </pc:spChg>
        <pc:spChg chg="add del mod">
          <ac:chgData name="Celia Doñoro Arenilla" userId="5aeea512-860a-4252-a1ad-6ffd886bd921" providerId="ADAL" clId="{1CCCADB4-22F1-4B71-965B-5AD868F2004E}" dt="2022-12-19T10:16:56.480" v="795" actId="478"/>
          <ac:spMkLst>
            <pc:docMk/>
            <pc:sldMk cId="1686284972" sldId="279"/>
            <ac:spMk id="5" creationId="{2B9B5B15-1BD2-6793-11B4-ACE104591DCF}"/>
          </ac:spMkLst>
        </pc:spChg>
        <pc:spChg chg="add del mod">
          <ac:chgData name="Celia Doñoro Arenilla" userId="5aeea512-860a-4252-a1ad-6ffd886bd921" providerId="ADAL" clId="{1CCCADB4-22F1-4B71-965B-5AD868F2004E}" dt="2022-12-19T10:16:56.480" v="795" actId="478"/>
          <ac:spMkLst>
            <pc:docMk/>
            <pc:sldMk cId="1686284972" sldId="279"/>
            <ac:spMk id="6" creationId="{97FAF21A-990B-D95D-3D20-51054CA68422}"/>
          </ac:spMkLst>
        </pc:spChg>
        <pc:spChg chg="add mod">
          <ac:chgData name="Celia Doñoro Arenilla" userId="5aeea512-860a-4252-a1ad-6ffd886bd921" providerId="ADAL" clId="{1CCCADB4-22F1-4B71-965B-5AD868F2004E}" dt="2022-12-19T10:17:38.657" v="836" actId="207"/>
          <ac:spMkLst>
            <pc:docMk/>
            <pc:sldMk cId="1686284972" sldId="279"/>
            <ac:spMk id="12" creationId="{CB0D4849-35B0-CDBA-B901-C2747F4AD78B}"/>
          </ac:spMkLst>
        </pc:spChg>
        <pc:spChg chg="add mod">
          <ac:chgData name="Celia Doñoro Arenilla" userId="5aeea512-860a-4252-a1ad-6ffd886bd921" providerId="ADAL" clId="{1CCCADB4-22F1-4B71-965B-5AD868F2004E}" dt="2022-12-19T10:16:39.648" v="790" actId="1076"/>
          <ac:spMkLst>
            <pc:docMk/>
            <pc:sldMk cId="1686284972" sldId="279"/>
            <ac:spMk id="13" creationId="{5286A26C-00A1-14E1-8131-59CE280F633D}"/>
          </ac:spMkLst>
        </pc:spChg>
        <pc:spChg chg="add del mod">
          <ac:chgData name="Celia Doñoro Arenilla" userId="5aeea512-860a-4252-a1ad-6ffd886bd921" providerId="ADAL" clId="{1CCCADB4-22F1-4B71-965B-5AD868F2004E}" dt="2022-12-19T10:17:19.671" v="835" actId="478"/>
          <ac:spMkLst>
            <pc:docMk/>
            <pc:sldMk cId="1686284972" sldId="279"/>
            <ac:spMk id="14" creationId="{EE9F1D69-4D30-ED05-2C29-CE3F3410D1FC}"/>
          </ac:spMkLst>
        </pc:spChg>
        <pc:spChg chg="add del mod">
          <ac:chgData name="Celia Doñoro Arenilla" userId="5aeea512-860a-4252-a1ad-6ffd886bd921" providerId="ADAL" clId="{1CCCADB4-22F1-4B71-965B-5AD868F2004E}" dt="2022-12-19T10:17:19.107" v="834" actId="478"/>
          <ac:spMkLst>
            <pc:docMk/>
            <pc:sldMk cId="1686284972" sldId="279"/>
            <ac:spMk id="15" creationId="{62830485-1D32-0AB0-5F84-3FAAFA4C4679}"/>
          </ac:spMkLst>
        </pc:spChg>
        <pc:spChg chg="mod">
          <ac:chgData name="Celia Doñoro Arenilla" userId="5aeea512-860a-4252-a1ad-6ffd886bd921" providerId="ADAL" clId="{1CCCADB4-22F1-4B71-965B-5AD868F2004E}" dt="2022-12-19T10:17:07.551" v="817" actId="20577"/>
          <ac:spMkLst>
            <pc:docMk/>
            <pc:sldMk cId="1686284972" sldId="279"/>
            <ac:spMk id="57" creationId="{3DDBA027-CC48-B985-6184-F01829F66296}"/>
          </ac:spMkLst>
        </pc:spChg>
        <pc:spChg chg="mod">
          <ac:chgData name="Celia Doñoro Arenilla" userId="5aeea512-860a-4252-a1ad-6ffd886bd921" providerId="ADAL" clId="{1CCCADB4-22F1-4B71-965B-5AD868F2004E}" dt="2022-12-19T10:17:13.966" v="833" actId="20577"/>
          <ac:spMkLst>
            <pc:docMk/>
            <pc:sldMk cId="1686284972" sldId="279"/>
            <ac:spMk id="60" creationId="{FB88B7F6-3A6D-A7EF-B6BF-90530AB0A8DA}"/>
          </ac:spMkLst>
        </pc:spChg>
        <pc:graphicFrameChg chg="del">
          <ac:chgData name="Celia Doñoro Arenilla" userId="5aeea512-860a-4252-a1ad-6ffd886bd921" providerId="ADAL" clId="{1CCCADB4-22F1-4B71-965B-5AD868F2004E}" dt="2022-12-19T10:16:18.092" v="784" actId="478"/>
          <ac:graphicFrameMkLst>
            <pc:docMk/>
            <pc:sldMk cId="1686284972" sldId="279"/>
            <ac:graphicFrameMk id="9" creationId="{797CC42B-D1B8-033B-E96C-1AB7B2566B6B}"/>
          </ac:graphicFrameMkLst>
        </pc:graphicFrameChg>
        <pc:picChg chg="add mod">
          <ac:chgData name="Celia Doñoro Arenilla" userId="5aeea512-860a-4252-a1ad-6ffd886bd921" providerId="ADAL" clId="{1CCCADB4-22F1-4B71-965B-5AD868F2004E}" dt="2022-12-19T10:17:57.759" v="840" actId="692"/>
          <ac:picMkLst>
            <pc:docMk/>
            <pc:sldMk cId="1686284972" sldId="279"/>
            <ac:picMk id="2" creationId="{85CAC60C-211F-55BD-51CB-4803CFA7DFFA}"/>
          </ac:picMkLst>
        </pc:picChg>
        <pc:picChg chg="add mod">
          <ac:chgData name="Celia Doñoro Arenilla" userId="5aeea512-860a-4252-a1ad-6ffd886bd921" providerId="ADAL" clId="{1CCCADB4-22F1-4B71-965B-5AD868F2004E}" dt="2022-12-19T10:16:39.648" v="790" actId="1076"/>
          <ac:picMkLst>
            <pc:docMk/>
            <pc:sldMk cId="1686284972" sldId="279"/>
            <ac:picMk id="7" creationId="{154E1C7B-4D55-1544-15B0-CED7AAC51271}"/>
          </ac:picMkLst>
        </pc:picChg>
        <pc:picChg chg="del">
          <ac:chgData name="Celia Doñoro Arenilla" userId="5aeea512-860a-4252-a1ad-6ffd886bd921" providerId="ADAL" clId="{1CCCADB4-22F1-4B71-965B-5AD868F2004E}" dt="2022-12-19T10:16:16.779" v="782" actId="478"/>
          <ac:picMkLst>
            <pc:docMk/>
            <pc:sldMk cId="1686284972" sldId="279"/>
            <ac:picMk id="8" creationId="{60C872FC-9BB1-5345-B2D5-2AE7475EB3D1}"/>
          </ac:picMkLst>
        </pc:picChg>
        <pc:picChg chg="del">
          <ac:chgData name="Celia Doñoro Arenilla" userId="5aeea512-860a-4252-a1ad-6ffd886bd921" providerId="ADAL" clId="{1CCCADB4-22F1-4B71-965B-5AD868F2004E}" dt="2022-12-19T10:16:17.266" v="783" actId="478"/>
          <ac:picMkLst>
            <pc:docMk/>
            <pc:sldMk cId="1686284972" sldId="279"/>
            <ac:picMk id="11" creationId="{C84FCA6F-22BB-7099-86D6-E9188636F4F4}"/>
          </ac:picMkLst>
        </pc:picChg>
        <pc:picChg chg="add mod">
          <ac:chgData name="Celia Doñoro Arenilla" userId="5aeea512-860a-4252-a1ad-6ffd886bd921" providerId="ADAL" clId="{1CCCADB4-22F1-4B71-965B-5AD868F2004E}" dt="2022-12-19T10:16:39.648" v="790" actId="1076"/>
          <ac:picMkLst>
            <pc:docMk/>
            <pc:sldMk cId="1686284972" sldId="279"/>
            <ac:picMk id="16" creationId="{6F538D87-0F72-D965-3C85-E894649DCEDB}"/>
          </ac:picMkLst>
        </pc:picChg>
        <pc:picChg chg="add mod">
          <ac:chgData name="Celia Doñoro Arenilla" userId="5aeea512-860a-4252-a1ad-6ffd886bd921" providerId="ADAL" clId="{1CCCADB4-22F1-4B71-965B-5AD868F2004E}" dt="2022-12-19T10:16:39.648" v="790" actId="1076"/>
          <ac:picMkLst>
            <pc:docMk/>
            <pc:sldMk cId="1686284972" sldId="279"/>
            <ac:picMk id="17" creationId="{BBA2B4B0-1BF1-65F1-A845-02E0416612EB}"/>
          </ac:picMkLst>
        </pc:picChg>
        <pc:picChg chg="add mod">
          <ac:chgData name="Celia Doñoro Arenilla" userId="5aeea512-860a-4252-a1ad-6ffd886bd921" providerId="ADAL" clId="{1CCCADB4-22F1-4B71-965B-5AD868F2004E}" dt="2022-12-19T10:16:39.648" v="790" actId="1076"/>
          <ac:picMkLst>
            <pc:docMk/>
            <pc:sldMk cId="1686284972" sldId="279"/>
            <ac:picMk id="18" creationId="{1AFEDFC9-021F-E654-D28F-7B5D40159080}"/>
          </ac:picMkLst>
        </pc:picChg>
        <pc:picChg chg="add mod">
          <ac:chgData name="Celia Doñoro Arenilla" userId="5aeea512-860a-4252-a1ad-6ffd886bd921" providerId="ADAL" clId="{1CCCADB4-22F1-4B71-965B-5AD868F2004E}" dt="2022-12-19T10:16:39.648" v="790" actId="1076"/>
          <ac:picMkLst>
            <pc:docMk/>
            <pc:sldMk cId="1686284972" sldId="279"/>
            <ac:picMk id="19" creationId="{6B92F450-5144-7226-BCDA-057D3A1ABC1C}"/>
          </ac:picMkLst>
        </pc:picChg>
        <pc:picChg chg="add mod">
          <ac:chgData name="Celia Doñoro Arenilla" userId="5aeea512-860a-4252-a1ad-6ffd886bd921" providerId="ADAL" clId="{1CCCADB4-22F1-4B71-965B-5AD868F2004E}" dt="2022-12-19T10:16:39.648" v="790" actId="1076"/>
          <ac:picMkLst>
            <pc:docMk/>
            <pc:sldMk cId="1686284972" sldId="279"/>
            <ac:picMk id="21" creationId="{ADF27710-4662-010D-0E56-9AEDEB73B551}"/>
          </ac:picMkLst>
        </pc:picChg>
        <pc:picChg chg="add mod">
          <ac:chgData name="Celia Doñoro Arenilla" userId="5aeea512-860a-4252-a1ad-6ffd886bd921" providerId="ADAL" clId="{1CCCADB4-22F1-4B71-965B-5AD868F2004E}" dt="2022-12-19T10:16:39.648" v="790" actId="1076"/>
          <ac:picMkLst>
            <pc:docMk/>
            <pc:sldMk cId="1686284972" sldId="279"/>
            <ac:picMk id="22" creationId="{E4FAF4CD-34A5-C2F5-A89E-01A985E85CEC}"/>
          </ac:picMkLst>
        </pc:picChg>
        <pc:picChg chg="add mod">
          <ac:chgData name="Celia Doñoro Arenilla" userId="5aeea512-860a-4252-a1ad-6ffd886bd921" providerId="ADAL" clId="{1CCCADB4-22F1-4B71-965B-5AD868F2004E}" dt="2022-12-19T10:16:44.495" v="792" actId="1076"/>
          <ac:picMkLst>
            <pc:docMk/>
            <pc:sldMk cId="1686284972" sldId="279"/>
            <ac:picMk id="23" creationId="{678ED0B5-8A63-D41E-D822-802086351384}"/>
          </ac:picMkLst>
        </pc:picChg>
        <pc:picChg chg="add mod">
          <ac:chgData name="Celia Doñoro Arenilla" userId="5aeea512-860a-4252-a1ad-6ffd886bd921" providerId="ADAL" clId="{1CCCADB4-22F1-4B71-965B-5AD868F2004E}" dt="2022-12-19T10:16:49.126" v="794" actId="1076"/>
          <ac:picMkLst>
            <pc:docMk/>
            <pc:sldMk cId="1686284972" sldId="279"/>
            <ac:picMk id="27" creationId="{6223B4E3-4FB7-EAB5-A7FE-85BD18ECB733}"/>
          </ac:picMkLst>
        </pc:picChg>
        <pc:picChg chg="add mod">
          <ac:chgData name="Celia Doñoro Arenilla" userId="5aeea512-860a-4252-a1ad-6ffd886bd921" providerId="ADAL" clId="{1CCCADB4-22F1-4B71-965B-5AD868F2004E}" dt="2022-12-19T10:17:57.759" v="840" actId="692"/>
          <ac:picMkLst>
            <pc:docMk/>
            <pc:sldMk cId="1686284972" sldId="279"/>
            <ac:picMk id="32" creationId="{84C0A85D-4DA0-F6F8-AA9F-A24D4402FDB3}"/>
          </ac:picMkLst>
        </pc:picChg>
        <pc:picChg chg="add mod">
          <ac:chgData name="Celia Doñoro Arenilla" userId="5aeea512-860a-4252-a1ad-6ffd886bd921" providerId="ADAL" clId="{1CCCADB4-22F1-4B71-965B-5AD868F2004E}" dt="2022-12-19T10:17:57.759" v="840" actId="692"/>
          <ac:picMkLst>
            <pc:docMk/>
            <pc:sldMk cId="1686284972" sldId="279"/>
            <ac:picMk id="33" creationId="{FA443338-3AEC-D693-72DA-A017CBCA0EEA}"/>
          </ac:picMkLst>
        </pc:picChg>
        <pc:picChg chg="add mod">
          <ac:chgData name="Celia Doñoro Arenilla" userId="5aeea512-860a-4252-a1ad-6ffd886bd921" providerId="ADAL" clId="{1CCCADB4-22F1-4B71-965B-5AD868F2004E}" dt="2022-12-19T10:17:57.759" v="840" actId="692"/>
          <ac:picMkLst>
            <pc:docMk/>
            <pc:sldMk cId="1686284972" sldId="279"/>
            <ac:picMk id="34" creationId="{FA4EF6BB-CCA5-EBA0-E85D-C56C8996C633}"/>
          </ac:picMkLst>
        </pc:picChg>
        <pc:cxnChg chg="add mod">
          <ac:chgData name="Celia Doñoro Arenilla" userId="5aeea512-860a-4252-a1ad-6ffd886bd921" providerId="ADAL" clId="{1CCCADB4-22F1-4B71-965B-5AD868F2004E}" dt="2022-12-19T10:16:39.648" v="790" actId="1076"/>
          <ac:cxnSpMkLst>
            <pc:docMk/>
            <pc:sldMk cId="1686284972" sldId="279"/>
            <ac:cxnSpMk id="10" creationId="{E00FBEA6-C35A-A2D7-26A3-915BF942F029}"/>
          </ac:cxnSpMkLst>
        </pc:cxnChg>
        <pc:cxnChg chg="add mod">
          <ac:chgData name="Celia Doñoro Arenilla" userId="5aeea512-860a-4252-a1ad-6ffd886bd921" providerId="ADAL" clId="{1CCCADB4-22F1-4B71-965B-5AD868F2004E}" dt="2022-12-19T10:16:39.648" v="790" actId="1076"/>
          <ac:cxnSpMkLst>
            <pc:docMk/>
            <pc:sldMk cId="1686284972" sldId="279"/>
            <ac:cxnSpMk id="24" creationId="{A7DC11D7-07BE-8A7D-6E4A-FE57BAA39B0F}"/>
          </ac:cxnSpMkLst>
        </pc:cxnChg>
        <pc:cxnChg chg="add mod">
          <ac:chgData name="Celia Doñoro Arenilla" userId="5aeea512-860a-4252-a1ad-6ffd886bd921" providerId="ADAL" clId="{1CCCADB4-22F1-4B71-965B-5AD868F2004E}" dt="2022-12-19T10:16:39.648" v="790" actId="1076"/>
          <ac:cxnSpMkLst>
            <pc:docMk/>
            <pc:sldMk cId="1686284972" sldId="279"/>
            <ac:cxnSpMk id="25" creationId="{813A61EE-F043-7DA9-EE7E-C8DB751EFD77}"/>
          </ac:cxnSpMkLst>
        </pc:cxnChg>
        <pc:cxnChg chg="add mod">
          <ac:chgData name="Celia Doñoro Arenilla" userId="5aeea512-860a-4252-a1ad-6ffd886bd921" providerId="ADAL" clId="{1CCCADB4-22F1-4B71-965B-5AD868F2004E}" dt="2022-12-19T10:16:39.648" v="790" actId="1076"/>
          <ac:cxnSpMkLst>
            <pc:docMk/>
            <pc:sldMk cId="1686284972" sldId="279"/>
            <ac:cxnSpMk id="26" creationId="{C44EF452-AA69-B20C-D0F7-96B9F0D2B199}"/>
          </ac:cxnSpMkLst>
        </pc:cxnChg>
      </pc:sldChg>
      <pc:sldChg chg="addSp delSp modSp add mod">
        <pc:chgData name="Celia Doñoro Arenilla" userId="5aeea512-860a-4252-a1ad-6ffd886bd921" providerId="ADAL" clId="{1CCCADB4-22F1-4B71-965B-5AD868F2004E}" dt="2022-12-19T10:36:06.039" v="1088" actId="1076"/>
        <pc:sldMkLst>
          <pc:docMk/>
          <pc:sldMk cId="1737516932" sldId="280"/>
        </pc:sldMkLst>
        <pc:spChg chg="del">
          <ac:chgData name="Celia Doñoro Arenilla" userId="5aeea512-860a-4252-a1ad-6ffd886bd921" providerId="ADAL" clId="{1CCCADB4-22F1-4B71-965B-5AD868F2004E}" dt="2022-12-19T10:19:15.150" v="842" actId="478"/>
          <ac:spMkLst>
            <pc:docMk/>
            <pc:sldMk cId="1737516932" sldId="280"/>
            <ac:spMk id="3" creationId="{D343239C-7C42-78C9-21EF-D76E6B5EE6AD}"/>
          </ac:spMkLst>
        </pc:spChg>
        <pc:spChg chg="del">
          <ac:chgData name="Celia Doñoro Arenilla" userId="5aeea512-860a-4252-a1ad-6ffd886bd921" providerId="ADAL" clId="{1CCCADB4-22F1-4B71-965B-5AD868F2004E}" dt="2022-12-19T10:19:15.150" v="842" actId="478"/>
          <ac:spMkLst>
            <pc:docMk/>
            <pc:sldMk cId="1737516932" sldId="280"/>
            <ac:spMk id="4" creationId="{D1F99A89-A6C3-B626-1EF7-8857D4756AD6}"/>
          </ac:spMkLst>
        </pc:spChg>
        <pc:spChg chg="add del mod">
          <ac:chgData name="Celia Doñoro Arenilla" userId="5aeea512-860a-4252-a1ad-6ffd886bd921" providerId="ADAL" clId="{1CCCADB4-22F1-4B71-965B-5AD868F2004E}" dt="2022-12-19T10:19:26.074" v="846" actId="478"/>
          <ac:spMkLst>
            <pc:docMk/>
            <pc:sldMk cId="1737516932" sldId="280"/>
            <ac:spMk id="6" creationId="{499D46B4-ACA2-E3C2-0123-6695C4BA3E8B}"/>
          </ac:spMkLst>
        </pc:spChg>
        <pc:spChg chg="add del mod">
          <ac:chgData name="Celia Doñoro Arenilla" userId="5aeea512-860a-4252-a1ad-6ffd886bd921" providerId="ADAL" clId="{1CCCADB4-22F1-4B71-965B-5AD868F2004E}" dt="2022-12-19T10:19:23.112" v="845" actId="478"/>
          <ac:spMkLst>
            <pc:docMk/>
            <pc:sldMk cId="1737516932" sldId="280"/>
            <ac:spMk id="8" creationId="{332A9375-12C5-695A-66FD-8FDE56E727AA}"/>
          </ac:spMkLst>
        </pc:spChg>
        <pc:spChg chg="add mod">
          <ac:chgData name="Celia Doñoro Arenilla" userId="5aeea512-860a-4252-a1ad-6ffd886bd921" providerId="ADAL" clId="{1CCCADB4-22F1-4B71-965B-5AD868F2004E}" dt="2022-12-19T10:22:18.612" v="887" actId="14100"/>
          <ac:spMkLst>
            <pc:docMk/>
            <pc:sldMk cId="1737516932" sldId="280"/>
            <ac:spMk id="11" creationId="{12A310EE-A1FB-8FD2-4430-0DF87D0F961C}"/>
          </ac:spMkLst>
        </pc:spChg>
        <pc:spChg chg="del">
          <ac:chgData name="Celia Doñoro Arenilla" userId="5aeea512-860a-4252-a1ad-6ffd886bd921" providerId="ADAL" clId="{1CCCADB4-22F1-4B71-965B-5AD868F2004E}" dt="2022-12-19T10:19:15.150" v="842" actId="478"/>
          <ac:spMkLst>
            <pc:docMk/>
            <pc:sldMk cId="1737516932" sldId="280"/>
            <ac:spMk id="12" creationId="{CB0D4849-35B0-CDBA-B901-C2747F4AD78B}"/>
          </ac:spMkLst>
        </pc:spChg>
        <pc:spChg chg="del">
          <ac:chgData name="Celia Doñoro Arenilla" userId="5aeea512-860a-4252-a1ad-6ffd886bd921" providerId="ADAL" clId="{1CCCADB4-22F1-4B71-965B-5AD868F2004E}" dt="2022-12-19T10:19:15.150" v="842" actId="478"/>
          <ac:spMkLst>
            <pc:docMk/>
            <pc:sldMk cId="1737516932" sldId="280"/>
            <ac:spMk id="13" creationId="{5286A26C-00A1-14E1-8131-59CE280F633D}"/>
          </ac:spMkLst>
        </pc:spChg>
        <pc:spChg chg="add mod">
          <ac:chgData name="Celia Doñoro Arenilla" userId="5aeea512-860a-4252-a1ad-6ffd886bd921" providerId="ADAL" clId="{1CCCADB4-22F1-4B71-965B-5AD868F2004E}" dt="2022-12-19T10:23:07.190" v="900" actId="1076"/>
          <ac:spMkLst>
            <pc:docMk/>
            <pc:sldMk cId="1737516932" sldId="280"/>
            <ac:spMk id="14" creationId="{E1239B25-4A9D-C1F5-2219-0B6AC7D33857}"/>
          </ac:spMkLst>
        </pc:spChg>
        <pc:spChg chg="add del mod">
          <ac:chgData name="Celia Doñoro Arenilla" userId="5aeea512-860a-4252-a1ad-6ffd886bd921" providerId="ADAL" clId="{1CCCADB4-22F1-4B71-965B-5AD868F2004E}" dt="2022-12-19T10:22:26.112" v="889" actId="14100"/>
          <ac:spMkLst>
            <pc:docMk/>
            <pc:sldMk cId="1737516932" sldId="280"/>
            <ac:spMk id="15" creationId="{67C5A98C-707F-A645-CB93-539ECADF5AA4}"/>
          </ac:spMkLst>
        </pc:spChg>
        <pc:spChg chg="add mod">
          <ac:chgData name="Celia Doñoro Arenilla" userId="5aeea512-860a-4252-a1ad-6ffd886bd921" providerId="ADAL" clId="{1CCCADB4-22F1-4B71-965B-5AD868F2004E}" dt="2022-12-19T10:22:14.726" v="886" actId="14100"/>
          <ac:spMkLst>
            <pc:docMk/>
            <pc:sldMk cId="1737516932" sldId="280"/>
            <ac:spMk id="28" creationId="{427998C2-E5B3-3ABB-02B8-6D818B7FECA1}"/>
          </ac:spMkLst>
        </pc:spChg>
        <pc:spChg chg="add mod">
          <ac:chgData name="Celia Doñoro Arenilla" userId="5aeea512-860a-4252-a1ad-6ffd886bd921" providerId="ADAL" clId="{1CCCADB4-22F1-4B71-965B-5AD868F2004E}" dt="2022-12-19T10:23:38.721" v="909" actId="20577"/>
          <ac:spMkLst>
            <pc:docMk/>
            <pc:sldMk cId="1737516932" sldId="280"/>
            <ac:spMk id="29" creationId="{DCF115AF-FFFD-63F8-25E8-7A02D8A1D8FF}"/>
          </ac:spMkLst>
        </pc:spChg>
        <pc:spChg chg="add del mod">
          <ac:chgData name="Celia Doñoro Arenilla" userId="5aeea512-860a-4252-a1ad-6ffd886bd921" providerId="ADAL" clId="{1CCCADB4-22F1-4B71-965B-5AD868F2004E}" dt="2022-12-19T10:19:33.764" v="850" actId="478"/>
          <ac:spMkLst>
            <pc:docMk/>
            <pc:sldMk cId="1737516932" sldId="280"/>
            <ac:spMk id="30" creationId="{0FA87475-E8EA-1C72-07F9-FAADE2839134}"/>
          </ac:spMkLst>
        </pc:spChg>
        <pc:spChg chg="add mod ord">
          <ac:chgData name="Celia Doñoro Arenilla" userId="5aeea512-860a-4252-a1ad-6ffd886bd921" providerId="ADAL" clId="{1CCCADB4-22F1-4B71-965B-5AD868F2004E}" dt="2022-12-19T10:25:09.693" v="928" actId="1076"/>
          <ac:spMkLst>
            <pc:docMk/>
            <pc:sldMk cId="1737516932" sldId="280"/>
            <ac:spMk id="31" creationId="{7893314D-D29E-B0D0-3982-B8030BAACC7A}"/>
          </ac:spMkLst>
        </pc:spChg>
        <pc:spChg chg="add mod">
          <ac:chgData name="Celia Doñoro Arenilla" userId="5aeea512-860a-4252-a1ad-6ffd886bd921" providerId="ADAL" clId="{1CCCADB4-22F1-4B71-965B-5AD868F2004E}" dt="2022-12-19T10:25:20.844" v="929" actId="207"/>
          <ac:spMkLst>
            <pc:docMk/>
            <pc:sldMk cId="1737516932" sldId="280"/>
            <ac:spMk id="35" creationId="{054BAF62-19F2-D6BA-C103-CAC265312482}"/>
          </ac:spMkLst>
        </pc:spChg>
        <pc:spChg chg="add mod">
          <ac:chgData name="Celia Doñoro Arenilla" userId="5aeea512-860a-4252-a1ad-6ffd886bd921" providerId="ADAL" clId="{1CCCADB4-22F1-4B71-965B-5AD868F2004E}" dt="2022-12-19T10:25:25.469" v="930" actId="207"/>
          <ac:spMkLst>
            <pc:docMk/>
            <pc:sldMk cId="1737516932" sldId="280"/>
            <ac:spMk id="36" creationId="{9A9976F0-23A4-01DC-0BB4-89BB8969AFEF}"/>
          </ac:spMkLst>
        </pc:spChg>
        <pc:spChg chg="add mod">
          <ac:chgData name="Celia Doñoro Arenilla" userId="5aeea512-860a-4252-a1ad-6ffd886bd921" providerId="ADAL" clId="{1CCCADB4-22F1-4B71-965B-5AD868F2004E}" dt="2022-12-19T10:25:32.195" v="931" actId="207"/>
          <ac:spMkLst>
            <pc:docMk/>
            <pc:sldMk cId="1737516932" sldId="280"/>
            <ac:spMk id="37" creationId="{F3684B4C-DF27-9DCC-FDEE-8EC3866AD816}"/>
          </ac:spMkLst>
        </pc:spChg>
        <pc:spChg chg="add del mod">
          <ac:chgData name="Celia Doñoro Arenilla" userId="5aeea512-860a-4252-a1ad-6ffd886bd921" providerId="ADAL" clId="{1CCCADB4-22F1-4B71-965B-5AD868F2004E}" dt="2022-12-19T10:21:04.557" v="865" actId="478"/>
          <ac:spMkLst>
            <pc:docMk/>
            <pc:sldMk cId="1737516932" sldId="280"/>
            <ac:spMk id="38" creationId="{028B88AA-5E41-E82F-DCA4-A1435DCFB789}"/>
          </ac:spMkLst>
        </pc:spChg>
        <pc:spChg chg="add del mod">
          <ac:chgData name="Celia Doñoro Arenilla" userId="5aeea512-860a-4252-a1ad-6ffd886bd921" providerId="ADAL" clId="{1CCCADB4-22F1-4B71-965B-5AD868F2004E}" dt="2022-12-19T10:21:11.503" v="870" actId="478"/>
          <ac:spMkLst>
            <pc:docMk/>
            <pc:sldMk cId="1737516932" sldId="280"/>
            <ac:spMk id="39" creationId="{1054E207-EA0C-78DE-0D8A-BA31AE5A5336}"/>
          </ac:spMkLst>
        </pc:spChg>
        <pc:spChg chg="add del mod">
          <ac:chgData name="Celia Doñoro Arenilla" userId="5aeea512-860a-4252-a1ad-6ffd886bd921" providerId="ADAL" clId="{1CCCADB4-22F1-4B71-965B-5AD868F2004E}" dt="2022-12-19T10:20:58.061" v="862" actId="478"/>
          <ac:spMkLst>
            <pc:docMk/>
            <pc:sldMk cId="1737516932" sldId="280"/>
            <ac:spMk id="40" creationId="{CBB9BEE0-7EAB-5FE9-B25A-2B5D410BD876}"/>
          </ac:spMkLst>
        </pc:spChg>
        <pc:spChg chg="add del mod">
          <ac:chgData name="Celia Doñoro Arenilla" userId="5aeea512-860a-4252-a1ad-6ffd886bd921" providerId="ADAL" clId="{1CCCADB4-22F1-4B71-965B-5AD868F2004E}" dt="2022-12-19T10:20:58.939" v="863" actId="478"/>
          <ac:spMkLst>
            <pc:docMk/>
            <pc:sldMk cId="1737516932" sldId="280"/>
            <ac:spMk id="41" creationId="{0A63B1D7-F50D-B762-199C-C315C6489859}"/>
          </ac:spMkLst>
        </pc:spChg>
        <pc:spChg chg="add del mod">
          <ac:chgData name="Celia Doñoro Arenilla" userId="5aeea512-860a-4252-a1ad-6ffd886bd921" providerId="ADAL" clId="{1CCCADB4-22F1-4B71-965B-5AD868F2004E}" dt="2022-12-19T10:21:05.266" v="866" actId="478"/>
          <ac:spMkLst>
            <pc:docMk/>
            <pc:sldMk cId="1737516932" sldId="280"/>
            <ac:spMk id="42" creationId="{DF228F7C-BB8C-1CEA-F45D-EFDE9EFAACFF}"/>
          </ac:spMkLst>
        </pc:spChg>
        <pc:spChg chg="add del mod">
          <ac:chgData name="Celia Doñoro Arenilla" userId="5aeea512-860a-4252-a1ad-6ffd886bd921" providerId="ADAL" clId="{1CCCADB4-22F1-4B71-965B-5AD868F2004E}" dt="2022-12-19T10:21:09.173" v="868" actId="478"/>
          <ac:spMkLst>
            <pc:docMk/>
            <pc:sldMk cId="1737516932" sldId="280"/>
            <ac:spMk id="43" creationId="{AE22A19D-C966-32BD-A339-7D2F992AA799}"/>
          </ac:spMkLst>
        </pc:spChg>
        <pc:spChg chg="add mod">
          <ac:chgData name="Celia Doñoro Arenilla" userId="5aeea512-860a-4252-a1ad-6ffd886bd921" providerId="ADAL" clId="{1CCCADB4-22F1-4B71-965B-5AD868F2004E}" dt="2022-12-19T10:36:06.039" v="1088" actId="1076"/>
          <ac:spMkLst>
            <pc:docMk/>
            <pc:sldMk cId="1737516932" sldId="280"/>
            <ac:spMk id="45" creationId="{B8B03285-8DC4-9CAC-3F47-F32A2B6A6C95}"/>
          </ac:spMkLst>
        </pc:spChg>
        <pc:spChg chg="mod">
          <ac:chgData name="Celia Doñoro Arenilla" userId="5aeea512-860a-4252-a1ad-6ffd886bd921" providerId="ADAL" clId="{1CCCADB4-22F1-4B71-965B-5AD868F2004E}" dt="2022-12-19T10:29:05.027" v="985" actId="20577"/>
          <ac:spMkLst>
            <pc:docMk/>
            <pc:sldMk cId="1737516932" sldId="280"/>
            <ac:spMk id="57" creationId="{3DDBA027-CC48-B985-6184-F01829F66296}"/>
          </ac:spMkLst>
        </pc:spChg>
        <pc:spChg chg="mod">
          <ac:chgData name="Celia Doñoro Arenilla" userId="5aeea512-860a-4252-a1ad-6ffd886bd921" providerId="ADAL" clId="{1CCCADB4-22F1-4B71-965B-5AD868F2004E}" dt="2022-12-19T10:29:16.558" v="1006" actId="20577"/>
          <ac:spMkLst>
            <pc:docMk/>
            <pc:sldMk cId="1737516932" sldId="280"/>
            <ac:spMk id="60" creationId="{FB88B7F6-3A6D-A7EF-B6BF-90530AB0A8DA}"/>
          </ac:spMkLst>
        </pc:spChg>
        <pc:picChg chg="del">
          <ac:chgData name="Celia Doñoro Arenilla" userId="5aeea512-860a-4252-a1ad-6ffd886bd921" providerId="ADAL" clId="{1CCCADB4-22F1-4B71-965B-5AD868F2004E}" dt="2022-12-19T10:19:15.968" v="843" actId="478"/>
          <ac:picMkLst>
            <pc:docMk/>
            <pc:sldMk cId="1737516932" sldId="280"/>
            <ac:picMk id="2" creationId="{85CAC60C-211F-55BD-51CB-4803CFA7DFFA}"/>
          </ac:picMkLst>
        </pc:picChg>
        <pc:picChg chg="add mod">
          <ac:chgData name="Celia Doñoro Arenilla" userId="5aeea512-860a-4252-a1ad-6ffd886bd921" providerId="ADAL" clId="{1CCCADB4-22F1-4B71-965B-5AD868F2004E}" dt="2022-12-19T10:21:57.722" v="883" actId="1076"/>
          <ac:picMkLst>
            <pc:docMk/>
            <pc:sldMk cId="1737516932" sldId="280"/>
            <ac:picMk id="5" creationId="{983729D2-0212-0862-CDC3-C00355EC8378}"/>
          </ac:picMkLst>
        </pc:picChg>
        <pc:picChg chg="del">
          <ac:chgData name="Celia Doñoro Arenilla" userId="5aeea512-860a-4252-a1ad-6ffd886bd921" providerId="ADAL" clId="{1CCCADB4-22F1-4B71-965B-5AD868F2004E}" dt="2022-12-19T10:19:15.150" v="842" actId="478"/>
          <ac:picMkLst>
            <pc:docMk/>
            <pc:sldMk cId="1737516932" sldId="280"/>
            <ac:picMk id="7" creationId="{154E1C7B-4D55-1544-15B0-CED7AAC51271}"/>
          </ac:picMkLst>
        </pc:picChg>
        <pc:picChg chg="add mod">
          <ac:chgData name="Celia Doñoro Arenilla" userId="5aeea512-860a-4252-a1ad-6ffd886bd921" providerId="ADAL" clId="{1CCCADB4-22F1-4B71-965B-5AD868F2004E}" dt="2022-12-19T10:23:43.026" v="911" actId="1076"/>
          <ac:picMkLst>
            <pc:docMk/>
            <pc:sldMk cId="1737516932" sldId="280"/>
            <ac:picMk id="9" creationId="{690A73B8-4C98-2C4E-E509-D8F6CE1E6D67}"/>
          </ac:picMkLst>
        </pc:picChg>
        <pc:picChg chg="del">
          <ac:chgData name="Celia Doñoro Arenilla" userId="5aeea512-860a-4252-a1ad-6ffd886bd921" providerId="ADAL" clId="{1CCCADB4-22F1-4B71-965B-5AD868F2004E}" dt="2022-12-19T10:19:15.150" v="842" actId="478"/>
          <ac:picMkLst>
            <pc:docMk/>
            <pc:sldMk cId="1737516932" sldId="280"/>
            <ac:picMk id="16" creationId="{6F538D87-0F72-D965-3C85-E894649DCEDB}"/>
          </ac:picMkLst>
        </pc:picChg>
        <pc:picChg chg="del">
          <ac:chgData name="Celia Doñoro Arenilla" userId="5aeea512-860a-4252-a1ad-6ffd886bd921" providerId="ADAL" clId="{1CCCADB4-22F1-4B71-965B-5AD868F2004E}" dt="2022-12-19T10:19:15.150" v="842" actId="478"/>
          <ac:picMkLst>
            <pc:docMk/>
            <pc:sldMk cId="1737516932" sldId="280"/>
            <ac:picMk id="17" creationId="{BBA2B4B0-1BF1-65F1-A845-02E0416612EB}"/>
          </ac:picMkLst>
        </pc:picChg>
        <pc:picChg chg="del">
          <ac:chgData name="Celia Doñoro Arenilla" userId="5aeea512-860a-4252-a1ad-6ffd886bd921" providerId="ADAL" clId="{1CCCADB4-22F1-4B71-965B-5AD868F2004E}" dt="2022-12-19T10:19:15.150" v="842" actId="478"/>
          <ac:picMkLst>
            <pc:docMk/>
            <pc:sldMk cId="1737516932" sldId="280"/>
            <ac:picMk id="18" creationId="{1AFEDFC9-021F-E654-D28F-7B5D40159080}"/>
          </ac:picMkLst>
        </pc:picChg>
        <pc:picChg chg="del">
          <ac:chgData name="Celia Doñoro Arenilla" userId="5aeea512-860a-4252-a1ad-6ffd886bd921" providerId="ADAL" clId="{1CCCADB4-22F1-4B71-965B-5AD868F2004E}" dt="2022-12-19T10:19:15.150" v="842" actId="478"/>
          <ac:picMkLst>
            <pc:docMk/>
            <pc:sldMk cId="1737516932" sldId="280"/>
            <ac:picMk id="19" creationId="{6B92F450-5144-7226-BCDA-057D3A1ABC1C}"/>
          </ac:picMkLst>
        </pc:picChg>
        <pc:picChg chg="del">
          <ac:chgData name="Celia Doñoro Arenilla" userId="5aeea512-860a-4252-a1ad-6ffd886bd921" providerId="ADAL" clId="{1CCCADB4-22F1-4B71-965B-5AD868F2004E}" dt="2022-12-19T10:19:15.150" v="842" actId="478"/>
          <ac:picMkLst>
            <pc:docMk/>
            <pc:sldMk cId="1737516932" sldId="280"/>
            <ac:picMk id="21" creationId="{ADF27710-4662-010D-0E56-9AEDEB73B551}"/>
          </ac:picMkLst>
        </pc:picChg>
        <pc:picChg chg="del">
          <ac:chgData name="Celia Doñoro Arenilla" userId="5aeea512-860a-4252-a1ad-6ffd886bd921" providerId="ADAL" clId="{1CCCADB4-22F1-4B71-965B-5AD868F2004E}" dt="2022-12-19T10:19:15.150" v="842" actId="478"/>
          <ac:picMkLst>
            <pc:docMk/>
            <pc:sldMk cId="1737516932" sldId="280"/>
            <ac:picMk id="22" creationId="{E4FAF4CD-34A5-C2F5-A89E-01A985E85CEC}"/>
          </ac:picMkLst>
        </pc:picChg>
        <pc:picChg chg="del">
          <ac:chgData name="Celia Doñoro Arenilla" userId="5aeea512-860a-4252-a1ad-6ffd886bd921" providerId="ADAL" clId="{1CCCADB4-22F1-4B71-965B-5AD868F2004E}" dt="2022-12-19T10:19:15.150" v="842" actId="478"/>
          <ac:picMkLst>
            <pc:docMk/>
            <pc:sldMk cId="1737516932" sldId="280"/>
            <ac:picMk id="23" creationId="{678ED0B5-8A63-D41E-D822-802086351384}"/>
          </ac:picMkLst>
        </pc:picChg>
        <pc:picChg chg="del">
          <ac:chgData name="Celia Doñoro Arenilla" userId="5aeea512-860a-4252-a1ad-6ffd886bd921" providerId="ADAL" clId="{1CCCADB4-22F1-4B71-965B-5AD868F2004E}" dt="2022-12-19T10:19:15.150" v="842" actId="478"/>
          <ac:picMkLst>
            <pc:docMk/>
            <pc:sldMk cId="1737516932" sldId="280"/>
            <ac:picMk id="27" creationId="{6223B4E3-4FB7-EAB5-A7FE-85BD18ECB733}"/>
          </ac:picMkLst>
        </pc:picChg>
        <pc:picChg chg="del">
          <ac:chgData name="Celia Doñoro Arenilla" userId="5aeea512-860a-4252-a1ad-6ffd886bd921" providerId="ADAL" clId="{1CCCADB4-22F1-4B71-965B-5AD868F2004E}" dt="2022-12-19T10:19:15.150" v="842" actId="478"/>
          <ac:picMkLst>
            <pc:docMk/>
            <pc:sldMk cId="1737516932" sldId="280"/>
            <ac:picMk id="32" creationId="{84C0A85D-4DA0-F6F8-AA9F-A24D4402FDB3}"/>
          </ac:picMkLst>
        </pc:picChg>
        <pc:picChg chg="del">
          <ac:chgData name="Celia Doñoro Arenilla" userId="5aeea512-860a-4252-a1ad-6ffd886bd921" providerId="ADAL" clId="{1CCCADB4-22F1-4B71-965B-5AD868F2004E}" dt="2022-12-19T10:19:15.150" v="842" actId="478"/>
          <ac:picMkLst>
            <pc:docMk/>
            <pc:sldMk cId="1737516932" sldId="280"/>
            <ac:picMk id="33" creationId="{FA443338-3AEC-D693-72DA-A017CBCA0EEA}"/>
          </ac:picMkLst>
        </pc:picChg>
        <pc:picChg chg="del">
          <ac:chgData name="Celia Doñoro Arenilla" userId="5aeea512-860a-4252-a1ad-6ffd886bd921" providerId="ADAL" clId="{1CCCADB4-22F1-4B71-965B-5AD868F2004E}" dt="2022-12-19T10:19:15.150" v="842" actId="478"/>
          <ac:picMkLst>
            <pc:docMk/>
            <pc:sldMk cId="1737516932" sldId="280"/>
            <ac:picMk id="34" creationId="{FA4EF6BB-CCA5-EBA0-E85D-C56C8996C633}"/>
          </ac:picMkLst>
        </pc:picChg>
        <pc:picChg chg="add mod">
          <ac:chgData name="Celia Doñoro Arenilla" userId="5aeea512-860a-4252-a1ad-6ffd886bd921" providerId="ADAL" clId="{1CCCADB4-22F1-4B71-965B-5AD868F2004E}" dt="2022-12-19T10:24:53.079" v="923" actId="1076"/>
          <ac:picMkLst>
            <pc:docMk/>
            <pc:sldMk cId="1737516932" sldId="280"/>
            <ac:picMk id="46" creationId="{04ED3B9C-4C14-2FAC-5C9F-72D715A6BE64}"/>
          </ac:picMkLst>
        </pc:picChg>
        <pc:cxnChg chg="del">
          <ac:chgData name="Celia Doñoro Arenilla" userId="5aeea512-860a-4252-a1ad-6ffd886bd921" providerId="ADAL" clId="{1CCCADB4-22F1-4B71-965B-5AD868F2004E}" dt="2022-12-19T10:19:15.150" v="842" actId="478"/>
          <ac:cxnSpMkLst>
            <pc:docMk/>
            <pc:sldMk cId="1737516932" sldId="280"/>
            <ac:cxnSpMk id="10" creationId="{E00FBEA6-C35A-A2D7-26A3-915BF942F029}"/>
          </ac:cxnSpMkLst>
        </pc:cxnChg>
        <pc:cxnChg chg="del">
          <ac:chgData name="Celia Doñoro Arenilla" userId="5aeea512-860a-4252-a1ad-6ffd886bd921" providerId="ADAL" clId="{1CCCADB4-22F1-4B71-965B-5AD868F2004E}" dt="2022-12-19T10:19:15.150" v="842" actId="478"/>
          <ac:cxnSpMkLst>
            <pc:docMk/>
            <pc:sldMk cId="1737516932" sldId="280"/>
            <ac:cxnSpMk id="24" creationId="{A7DC11D7-07BE-8A7D-6E4A-FE57BAA39B0F}"/>
          </ac:cxnSpMkLst>
        </pc:cxnChg>
        <pc:cxnChg chg="del">
          <ac:chgData name="Celia Doñoro Arenilla" userId="5aeea512-860a-4252-a1ad-6ffd886bd921" providerId="ADAL" clId="{1CCCADB4-22F1-4B71-965B-5AD868F2004E}" dt="2022-12-19T10:19:15.150" v="842" actId="478"/>
          <ac:cxnSpMkLst>
            <pc:docMk/>
            <pc:sldMk cId="1737516932" sldId="280"/>
            <ac:cxnSpMk id="25" creationId="{813A61EE-F043-7DA9-EE7E-C8DB751EFD77}"/>
          </ac:cxnSpMkLst>
        </pc:cxnChg>
        <pc:cxnChg chg="del">
          <ac:chgData name="Celia Doñoro Arenilla" userId="5aeea512-860a-4252-a1ad-6ffd886bd921" providerId="ADAL" clId="{1CCCADB4-22F1-4B71-965B-5AD868F2004E}" dt="2022-12-19T10:19:15.150" v="842" actId="478"/>
          <ac:cxnSpMkLst>
            <pc:docMk/>
            <pc:sldMk cId="1737516932" sldId="280"/>
            <ac:cxnSpMk id="26" creationId="{C44EF452-AA69-B20C-D0F7-96B9F0D2B199}"/>
          </ac:cxnSpMkLst>
        </pc:cxnChg>
      </pc:sldChg>
      <pc:sldChg chg="add del">
        <pc:chgData name="Celia Doñoro Arenilla" userId="5aeea512-860a-4252-a1ad-6ffd886bd921" providerId="ADAL" clId="{1CCCADB4-22F1-4B71-965B-5AD868F2004E}" dt="2022-12-19T10:27:59.096" v="950" actId="47"/>
        <pc:sldMkLst>
          <pc:docMk/>
          <pc:sldMk cId="1724868994" sldId="281"/>
        </pc:sldMkLst>
      </pc:sldChg>
      <pc:sldChg chg="addSp delSp modSp new mod">
        <pc:chgData name="Celia Doñoro Arenilla" userId="5aeea512-860a-4252-a1ad-6ffd886bd921" providerId="ADAL" clId="{1CCCADB4-22F1-4B71-965B-5AD868F2004E}" dt="2022-12-19T10:36:17.085" v="1090" actId="14100"/>
        <pc:sldMkLst>
          <pc:docMk/>
          <pc:sldMk cId="4220826100" sldId="282"/>
        </pc:sldMkLst>
        <pc:spChg chg="add mod">
          <ac:chgData name="Celia Doñoro Arenilla" userId="5aeea512-860a-4252-a1ad-6ffd886bd921" providerId="ADAL" clId="{1CCCADB4-22F1-4B71-965B-5AD868F2004E}" dt="2022-12-19T10:36:13.109" v="1089" actId="108"/>
          <ac:spMkLst>
            <pc:docMk/>
            <pc:sldMk cId="4220826100" sldId="282"/>
            <ac:spMk id="3" creationId="{67D585FD-253F-98B4-8B5E-B81C316B87A5}"/>
          </ac:spMkLst>
        </pc:spChg>
        <pc:spChg chg="add mod">
          <ac:chgData name="Celia Doñoro Arenilla" userId="5aeea512-860a-4252-a1ad-6ffd886bd921" providerId="ADAL" clId="{1CCCADB4-22F1-4B71-965B-5AD868F2004E}" dt="2022-12-19T10:36:17.085" v="1090" actId="14100"/>
          <ac:spMkLst>
            <pc:docMk/>
            <pc:sldMk cId="4220826100" sldId="282"/>
            <ac:spMk id="4" creationId="{D6D69C29-1F7B-7A1E-CB76-002AACBE5D24}"/>
          </ac:spMkLst>
        </pc:spChg>
        <pc:spChg chg="add mod">
          <ac:chgData name="Celia Doñoro Arenilla" userId="5aeea512-860a-4252-a1ad-6ffd886bd921" providerId="ADAL" clId="{1CCCADB4-22F1-4B71-965B-5AD868F2004E}" dt="2022-12-19T10:28:14.431" v="953" actId="692"/>
          <ac:spMkLst>
            <pc:docMk/>
            <pc:sldMk cId="4220826100" sldId="282"/>
            <ac:spMk id="7" creationId="{57C10ECE-4BA1-D09A-D630-8F0378525555}"/>
          </ac:spMkLst>
        </pc:spChg>
        <pc:spChg chg="add mod">
          <ac:chgData name="Celia Doñoro Arenilla" userId="5aeea512-860a-4252-a1ad-6ffd886bd921" providerId="ADAL" clId="{1CCCADB4-22F1-4B71-965B-5AD868F2004E}" dt="2022-12-19T10:28:49.326" v="962" actId="692"/>
          <ac:spMkLst>
            <pc:docMk/>
            <pc:sldMk cId="4220826100" sldId="282"/>
            <ac:spMk id="10" creationId="{541D1983-2AF6-6181-DDE1-32DBB6215C0D}"/>
          </ac:spMkLst>
        </pc:spChg>
        <pc:spChg chg="add mod">
          <ac:chgData name="Celia Doñoro Arenilla" userId="5aeea512-860a-4252-a1ad-6ffd886bd921" providerId="ADAL" clId="{1CCCADB4-22F1-4B71-965B-5AD868F2004E}" dt="2022-12-19T10:28:49.326" v="962" actId="692"/>
          <ac:spMkLst>
            <pc:docMk/>
            <pc:sldMk cId="4220826100" sldId="282"/>
            <ac:spMk id="11" creationId="{975187A7-8B6D-B068-F50F-2D05C35E37CF}"/>
          </ac:spMkLst>
        </pc:spChg>
        <pc:spChg chg="add mod">
          <ac:chgData name="Celia Doñoro Arenilla" userId="5aeea512-860a-4252-a1ad-6ffd886bd921" providerId="ADAL" clId="{1CCCADB4-22F1-4B71-965B-5AD868F2004E}" dt="2022-12-19T10:29:49.541" v="1055" actId="20577"/>
          <ac:spMkLst>
            <pc:docMk/>
            <pc:sldMk cId="4220826100" sldId="282"/>
            <ac:spMk id="16" creationId="{04F105C9-8AEF-0A2C-20CA-D90CC1B7A5F5}"/>
          </ac:spMkLst>
        </pc:spChg>
        <pc:spChg chg="add mod">
          <ac:chgData name="Celia Doñoro Arenilla" userId="5aeea512-860a-4252-a1ad-6ffd886bd921" providerId="ADAL" clId="{1CCCADB4-22F1-4B71-965B-5AD868F2004E}" dt="2022-12-19T10:30:00.906" v="1056"/>
          <ac:spMkLst>
            <pc:docMk/>
            <pc:sldMk cId="4220826100" sldId="282"/>
            <ac:spMk id="17" creationId="{2F29B38E-9E1A-8798-8828-5E6C8D62EC63}"/>
          </ac:spMkLst>
        </pc:spChg>
        <pc:spChg chg="add mod">
          <ac:chgData name="Celia Doñoro Arenilla" userId="5aeea512-860a-4252-a1ad-6ffd886bd921" providerId="ADAL" clId="{1CCCADB4-22F1-4B71-965B-5AD868F2004E}" dt="2022-12-19T10:30:20.508" v="1078" actId="313"/>
          <ac:spMkLst>
            <pc:docMk/>
            <pc:sldMk cId="4220826100" sldId="282"/>
            <ac:spMk id="19" creationId="{C24605F6-8A05-6C18-4019-64DCB4DCD319}"/>
          </ac:spMkLst>
        </pc:spChg>
        <pc:picChg chg="add mod">
          <ac:chgData name="Celia Doñoro Arenilla" userId="5aeea512-860a-4252-a1ad-6ffd886bd921" providerId="ADAL" clId="{1CCCADB4-22F1-4B71-965B-5AD868F2004E}" dt="2022-12-19T10:28:00.309" v="951"/>
          <ac:picMkLst>
            <pc:docMk/>
            <pc:sldMk cId="4220826100" sldId="282"/>
            <ac:picMk id="2" creationId="{89F09A17-E490-6ABE-7211-51FE57E75D6B}"/>
          </ac:picMkLst>
        </pc:picChg>
        <pc:picChg chg="add mod">
          <ac:chgData name="Celia Doñoro Arenilla" userId="5aeea512-860a-4252-a1ad-6ffd886bd921" providerId="ADAL" clId="{1CCCADB4-22F1-4B71-965B-5AD868F2004E}" dt="2022-12-19T10:28:29.765" v="957" actId="14100"/>
          <ac:picMkLst>
            <pc:docMk/>
            <pc:sldMk cId="4220826100" sldId="282"/>
            <ac:picMk id="8" creationId="{5926D104-FE9E-B2B9-3589-D5B97207A93E}"/>
          </ac:picMkLst>
        </pc:picChg>
        <pc:picChg chg="add mod">
          <ac:chgData name="Celia Doñoro Arenilla" userId="5aeea512-860a-4252-a1ad-6ffd886bd921" providerId="ADAL" clId="{1CCCADB4-22F1-4B71-965B-5AD868F2004E}" dt="2022-12-19T10:28:39.196" v="960" actId="1076"/>
          <ac:picMkLst>
            <pc:docMk/>
            <pc:sldMk cId="4220826100" sldId="282"/>
            <ac:picMk id="9" creationId="{C2337DA5-8655-C624-6B57-012BAA7F7461}"/>
          </ac:picMkLst>
        </pc:picChg>
        <pc:picChg chg="add mod">
          <ac:chgData name="Celia Doñoro Arenilla" userId="5aeea512-860a-4252-a1ad-6ffd886bd921" providerId="ADAL" clId="{1CCCADB4-22F1-4B71-965B-5AD868F2004E}" dt="2022-12-19T10:30:00.906" v="1056"/>
          <ac:picMkLst>
            <pc:docMk/>
            <pc:sldMk cId="4220826100" sldId="282"/>
            <ac:picMk id="18" creationId="{DF43DDD2-39CB-7675-98F4-2B1DBC533F4F}"/>
          </ac:picMkLst>
        </pc:picChg>
        <pc:cxnChg chg="add mod">
          <ac:chgData name="Celia Doñoro Arenilla" userId="5aeea512-860a-4252-a1ad-6ffd886bd921" providerId="ADAL" clId="{1CCCADB4-22F1-4B71-965B-5AD868F2004E}" dt="2022-12-19T10:28:00.309" v="951"/>
          <ac:cxnSpMkLst>
            <pc:docMk/>
            <pc:sldMk cId="4220826100" sldId="282"/>
            <ac:cxnSpMk id="5" creationId="{4879D550-B4D5-D61E-BBDA-33A918EDC457}"/>
          </ac:cxnSpMkLst>
        </pc:cxnChg>
        <pc:cxnChg chg="add mod">
          <ac:chgData name="Celia Doñoro Arenilla" userId="5aeea512-860a-4252-a1ad-6ffd886bd921" providerId="ADAL" clId="{1CCCADB4-22F1-4B71-965B-5AD868F2004E}" dt="2022-12-19T10:36:17.085" v="1090" actId="14100"/>
          <ac:cxnSpMkLst>
            <pc:docMk/>
            <pc:sldMk cId="4220826100" sldId="282"/>
            <ac:cxnSpMk id="6" creationId="{097E9F8F-F545-B07D-B1BA-FAC1C8536831}"/>
          </ac:cxnSpMkLst>
        </pc:cxnChg>
        <pc:cxnChg chg="add mod">
          <ac:chgData name="Celia Doñoro Arenilla" userId="5aeea512-860a-4252-a1ad-6ffd886bd921" providerId="ADAL" clId="{1CCCADB4-22F1-4B71-965B-5AD868F2004E}" dt="2022-12-19T10:28:49.326" v="962" actId="692"/>
          <ac:cxnSpMkLst>
            <pc:docMk/>
            <pc:sldMk cId="4220826100" sldId="282"/>
            <ac:cxnSpMk id="12" creationId="{EA9279FC-410B-E1C0-41E7-27539AEFD042}"/>
          </ac:cxnSpMkLst>
        </pc:cxnChg>
        <pc:cxnChg chg="add mod">
          <ac:chgData name="Celia Doñoro Arenilla" userId="5aeea512-860a-4252-a1ad-6ffd886bd921" providerId="ADAL" clId="{1CCCADB4-22F1-4B71-965B-5AD868F2004E}" dt="2022-12-19T10:29:27.902" v="1007"/>
          <ac:cxnSpMkLst>
            <pc:docMk/>
            <pc:sldMk cId="4220826100" sldId="282"/>
            <ac:cxnSpMk id="14" creationId="{1CFF5ABE-454F-41CC-7FAE-B67FCF331394}"/>
          </ac:cxnSpMkLst>
        </pc:cxnChg>
        <pc:cxnChg chg="add del mod">
          <ac:chgData name="Celia Doñoro Arenilla" userId="5aeea512-860a-4252-a1ad-6ffd886bd921" providerId="ADAL" clId="{1CCCADB4-22F1-4B71-965B-5AD868F2004E}" dt="2022-12-19T10:29:34.037" v="1009" actId="478"/>
          <ac:cxnSpMkLst>
            <pc:docMk/>
            <pc:sldMk cId="4220826100" sldId="282"/>
            <ac:cxnSpMk id="15" creationId="{2F504456-B82E-3712-4666-CDFCE1805E65}"/>
          </ac:cxnSpMkLst>
        </pc:cxnChg>
      </pc:sldChg>
      <pc:sldChg chg="addSp delSp modSp new mod">
        <pc:chgData name="Celia Doñoro Arenilla" userId="5aeea512-860a-4252-a1ad-6ffd886bd921" providerId="ADAL" clId="{1CCCADB4-22F1-4B71-965B-5AD868F2004E}" dt="2022-12-19T12:07:06.446" v="1241" actId="1076"/>
        <pc:sldMkLst>
          <pc:docMk/>
          <pc:sldMk cId="370082632" sldId="283"/>
        </pc:sldMkLst>
        <pc:spChg chg="add del mod">
          <ac:chgData name="Celia Doñoro Arenilla" userId="5aeea512-860a-4252-a1ad-6ffd886bd921" providerId="ADAL" clId="{1CCCADB4-22F1-4B71-965B-5AD868F2004E}" dt="2022-12-19T10:31:11.871" v="1082" actId="478"/>
          <ac:spMkLst>
            <pc:docMk/>
            <pc:sldMk cId="370082632" sldId="283"/>
            <ac:spMk id="3" creationId="{3DCC8E32-EC78-5467-F33C-F2FB11257339}"/>
          </ac:spMkLst>
        </pc:spChg>
        <pc:spChg chg="add del mod">
          <ac:chgData name="Celia Doñoro Arenilla" userId="5aeea512-860a-4252-a1ad-6ffd886bd921" providerId="ADAL" clId="{1CCCADB4-22F1-4B71-965B-5AD868F2004E}" dt="2022-12-19T10:31:10.194" v="1081" actId="478"/>
          <ac:spMkLst>
            <pc:docMk/>
            <pc:sldMk cId="370082632" sldId="283"/>
            <ac:spMk id="4" creationId="{99C00E61-18C0-581E-5125-C57EB4EFF6A7}"/>
          </ac:spMkLst>
        </pc:spChg>
        <pc:spChg chg="add mod">
          <ac:chgData name="Celia Doñoro Arenilla" userId="5aeea512-860a-4252-a1ad-6ffd886bd921" providerId="ADAL" clId="{1CCCADB4-22F1-4B71-965B-5AD868F2004E}" dt="2022-12-19T11:54:05.305" v="1139" actId="692"/>
          <ac:spMkLst>
            <pc:docMk/>
            <pc:sldMk cId="370082632" sldId="283"/>
            <ac:spMk id="7" creationId="{725C5263-61D3-AE5E-FD48-258075A58606}"/>
          </ac:spMkLst>
        </pc:spChg>
        <pc:spChg chg="add mod">
          <ac:chgData name="Celia Doñoro Arenilla" userId="5aeea512-860a-4252-a1ad-6ffd886bd921" providerId="ADAL" clId="{1CCCADB4-22F1-4B71-965B-5AD868F2004E}" dt="2022-12-19T11:51:51" v="1114" actId="692"/>
          <ac:spMkLst>
            <pc:docMk/>
            <pc:sldMk cId="370082632" sldId="283"/>
            <ac:spMk id="10" creationId="{22256027-C299-182A-8184-23A38ED168B0}"/>
          </ac:spMkLst>
        </pc:spChg>
        <pc:spChg chg="add mod">
          <ac:chgData name="Celia Doñoro Arenilla" userId="5aeea512-860a-4252-a1ad-6ffd886bd921" providerId="ADAL" clId="{1CCCADB4-22F1-4B71-965B-5AD868F2004E}" dt="2022-12-19T11:52:23.475" v="1120" actId="1076"/>
          <ac:spMkLst>
            <pc:docMk/>
            <pc:sldMk cId="370082632" sldId="283"/>
            <ac:spMk id="11" creationId="{128D44DC-0C3D-A18C-205D-9A6D06F7B2EB}"/>
          </ac:spMkLst>
        </pc:spChg>
        <pc:spChg chg="add mod">
          <ac:chgData name="Celia Doñoro Arenilla" userId="5aeea512-860a-4252-a1ad-6ffd886bd921" providerId="ADAL" clId="{1CCCADB4-22F1-4B71-965B-5AD868F2004E}" dt="2022-12-19T11:51:51" v="1114" actId="692"/>
          <ac:spMkLst>
            <pc:docMk/>
            <pc:sldMk cId="370082632" sldId="283"/>
            <ac:spMk id="12" creationId="{2C31528F-EE8B-285E-2625-A5DDC94CAE2E}"/>
          </ac:spMkLst>
        </pc:spChg>
        <pc:spChg chg="add mod">
          <ac:chgData name="Celia Doñoro Arenilla" userId="5aeea512-860a-4252-a1ad-6ffd886bd921" providerId="ADAL" clId="{1CCCADB4-22F1-4B71-965B-5AD868F2004E}" dt="2022-12-19T11:55:52.768" v="1160" actId="692"/>
          <ac:spMkLst>
            <pc:docMk/>
            <pc:sldMk cId="370082632" sldId="283"/>
            <ac:spMk id="13" creationId="{86096BD3-0B57-11DA-99E0-4B2FCE95EA94}"/>
          </ac:spMkLst>
        </pc:spChg>
        <pc:spChg chg="add mod">
          <ac:chgData name="Celia Doñoro Arenilla" userId="5aeea512-860a-4252-a1ad-6ffd886bd921" providerId="ADAL" clId="{1CCCADB4-22F1-4B71-965B-5AD868F2004E}" dt="2022-12-19T11:51:51" v="1114" actId="692"/>
          <ac:spMkLst>
            <pc:docMk/>
            <pc:sldMk cId="370082632" sldId="283"/>
            <ac:spMk id="14" creationId="{409229A5-988F-2AD4-F9F3-932C1C4F2C7E}"/>
          </ac:spMkLst>
        </pc:spChg>
        <pc:spChg chg="add mod">
          <ac:chgData name="Celia Doñoro Arenilla" userId="5aeea512-860a-4252-a1ad-6ffd886bd921" providerId="ADAL" clId="{1CCCADB4-22F1-4B71-965B-5AD868F2004E}" dt="2022-12-19T11:56:37.244" v="1171" actId="692"/>
          <ac:spMkLst>
            <pc:docMk/>
            <pc:sldMk cId="370082632" sldId="283"/>
            <ac:spMk id="15" creationId="{B94C800F-5759-E110-B1A9-6E42C5E101E7}"/>
          </ac:spMkLst>
        </pc:spChg>
        <pc:spChg chg="add mod">
          <ac:chgData name="Celia Doñoro Arenilla" userId="5aeea512-860a-4252-a1ad-6ffd886bd921" providerId="ADAL" clId="{1CCCADB4-22F1-4B71-965B-5AD868F2004E}" dt="2022-12-19T11:56:33.008" v="1170" actId="692"/>
          <ac:spMkLst>
            <pc:docMk/>
            <pc:sldMk cId="370082632" sldId="283"/>
            <ac:spMk id="16" creationId="{913209DD-1E53-9B43-C4F6-13596A1A642C}"/>
          </ac:spMkLst>
        </pc:spChg>
        <pc:spChg chg="add del mod">
          <ac:chgData name="Celia Doñoro Arenilla" userId="5aeea512-860a-4252-a1ad-6ffd886bd921" providerId="ADAL" clId="{1CCCADB4-22F1-4B71-965B-5AD868F2004E}" dt="2022-12-19T11:57:00.587" v="1177" actId="478"/>
          <ac:spMkLst>
            <pc:docMk/>
            <pc:sldMk cId="370082632" sldId="283"/>
            <ac:spMk id="17" creationId="{FBC0E0AE-7C19-BBBC-1587-4171CE159C01}"/>
          </ac:spMkLst>
        </pc:spChg>
        <pc:spChg chg="add mod">
          <ac:chgData name="Celia Doñoro Arenilla" userId="5aeea512-860a-4252-a1ad-6ffd886bd921" providerId="ADAL" clId="{1CCCADB4-22F1-4B71-965B-5AD868F2004E}" dt="2022-12-19T11:54:36.914" v="1145" actId="1076"/>
          <ac:spMkLst>
            <pc:docMk/>
            <pc:sldMk cId="370082632" sldId="283"/>
            <ac:spMk id="18" creationId="{DA8A4993-B211-50BA-24F7-23BA78602C3D}"/>
          </ac:spMkLst>
        </pc:spChg>
        <pc:spChg chg="add mod">
          <ac:chgData name="Celia Doñoro Arenilla" userId="5aeea512-860a-4252-a1ad-6ffd886bd921" providerId="ADAL" clId="{1CCCADB4-22F1-4B71-965B-5AD868F2004E}" dt="2022-12-19T12:07:00.614" v="1240" actId="1076"/>
          <ac:spMkLst>
            <pc:docMk/>
            <pc:sldMk cId="370082632" sldId="283"/>
            <ac:spMk id="19" creationId="{8473D696-7C91-24C9-EB50-369B2018D24A}"/>
          </ac:spMkLst>
        </pc:spChg>
        <pc:spChg chg="add mod">
          <ac:chgData name="Celia Doñoro Arenilla" userId="5aeea512-860a-4252-a1ad-6ffd886bd921" providerId="ADAL" clId="{1CCCADB4-22F1-4B71-965B-5AD868F2004E}" dt="2022-12-19T11:54:20.675" v="1142" actId="692"/>
          <ac:spMkLst>
            <pc:docMk/>
            <pc:sldMk cId="370082632" sldId="283"/>
            <ac:spMk id="20" creationId="{9B6F49A7-C7F3-58D7-4912-26667179D0D5}"/>
          </ac:spMkLst>
        </pc:spChg>
        <pc:spChg chg="add mod">
          <ac:chgData name="Celia Doñoro Arenilla" userId="5aeea512-860a-4252-a1ad-6ffd886bd921" providerId="ADAL" clId="{1CCCADB4-22F1-4B71-965B-5AD868F2004E}" dt="2022-12-19T11:54:30.754" v="1144" actId="2085"/>
          <ac:spMkLst>
            <pc:docMk/>
            <pc:sldMk cId="370082632" sldId="283"/>
            <ac:spMk id="21" creationId="{D8F2EB12-3254-51B7-AB24-40EC8B2498C4}"/>
          </ac:spMkLst>
        </pc:spChg>
        <pc:spChg chg="add mod">
          <ac:chgData name="Celia Doñoro Arenilla" userId="5aeea512-860a-4252-a1ad-6ffd886bd921" providerId="ADAL" clId="{1CCCADB4-22F1-4B71-965B-5AD868F2004E}" dt="2022-12-19T11:52:18.214" v="1119" actId="692"/>
          <ac:spMkLst>
            <pc:docMk/>
            <pc:sldMk cId="370082632" sldId="283"/>
            <ac:spMk id="22" creationId="{D5C65E8B-2C17-298D-2749-CF1E7C5DA010}"/>
          </ac:spMkLst>
        </pc:spChg>
        <pc:spChg chg="add del mod">
          <ac:chgData name="Celia Doñoro Arenilla" userId="5aeea512-860a-4252-a1ad-6ffd886bd921" providerId="ADAL" clId="{1CCCADB4-22F1-4B71-965B-5AD868F2004E}" dt="2022-12-19T11:52:04.238" v="1118" actId="2085"/>
          <ac:spMkLst>
            <pc:docMk/>
            <pc:sldMk cId="370082632" sldId="283"/>
            <ac:spMk id="23" creationId="{824A109B-799B-E17D-A49F-05040F849AEA}"/>
          </ac:spMkLst>
        </pc:spChg>
        <pc:spChg chg="add mod">
          <ac:chgData name="Celia Doñoro Arenilla" userId="5aeea512-860a-4252-a1ad-6ffd886bd921" providerId="ADAL" clId="{1CCCADB4-22F1-4B71-965B-5AD868F2004E}" dt="2022-12-19T12:07:06.446" v="1241" actId="1076"/>
          <ac:spMkLst>
            <pc:docMk/>
            <pc:sldMk cId="370082632" sldId="283"/>
            <ac:spMk id="24" creationId="{91311F68-7ED7-438A-059A-4CF7C6AA5335}"/>
          </ac:spMkLst>
        </pc:spChg>
        <pc:spChg chg="add mod">
          <ac:chgData name="Celia Doñoro Arenilla" userId="5aeea512-860a-4252-a1ad-6ffd886bd921" providerId="ADAL" clId="{1CCCADB4-22F1-4B71-965B-5AD868F2004E}" dt="2022-12-19T11:56:46.033" v="1173" actId="1076"/>
          <ac:spMkLst>
            <pc:docMk/>
            <pc:sldMk cId="370082632" sldId="283"/>
            <ac:spMk id="25" creationId="{4FDB4B26-9991-0BA7-5617-286FADC2E573}"/>
          </ac:spMkLst>
        </pc:spChg>
        <pc:spChg chg="add mod">
          <ac:chgData name="Celia Doñoro Arenilla" userId="5aeea512-860a-4252-a1ad-6ffd886bd921" providerId="ADAL" clId="{1CCCADB4-22F1-4B71-965B-5AD868F2004E}" dt="2022-12-19T11:56:46.033" v="1173" actId="1076"/>
          <ac:spMkLst>
            <pc:docMk/>
            <pc:sldMk cId="370082632" sldId="283"/>
            <ac:spMk id="26" creationId="{CFF6F6F9-FEA1-A1CE-AE14-67CE56DFCA71}"/>
          </ac:spMkLst>
        </pc:spChg>
        <pc:spChg chg="add del mod">
          <ac:chgData name="Celia Doñoro Arenilla" userId="5aeea512-860a-4252-a1ad-6ffd886bd921" providerId="ADAL" clId="{1CCCADB4-22F1-4B71-965B-5AD868F2004E}" dt="2022-12-19T11:53:13.780" v="1129" actId="478"/>
          <ac:spMkLst>
            <pc:docMk/>
            <pc:sldMk cId="370082632" sldId="283"/>
            <ac:spMk id="27" creationId="{A44FBF2C-ED01-4FF1-118A-769F4987AE16}"/>
          </ac:spMkLst>
        </pc:spChg>
        <pc:spChg chg="add del mod">
          <ac:chgData name="Celia Doñoro Arenilla" userId="5aeea512-860a-4252-a1ad-6ffd886bd921" providerId="ADAL" clId="{1CCCADB4-22F1-4B71-965B-5AD868F2004E}" dt="2022-12-19T11:56:58.754" v="1176" actId="478"/>
          <ac:spMkLst>
            <pc:docMk/>
            <pc:sldMk cId="370082632" sldId="283"/>
            <ac:spMk id="28" creationId="{F197731E-4E5B-BE56-7124-4BEE0289AA96}"/>
          </ac:spMkLst>
        </pc:spChg>
        <pc:spChg chg="add mod">
          <ac:chgData name="Celia Doñoro Arenilla" userId="5aeea512-860a-4252-a1ad-6ffd886bd921" providerId="ADAL" clId="{1CCCADB4-22F1-4B71-965B-5AD868F2004E}" dt="2022-12-19T11:56:21.409" v="1167" actId="1076"/>
          <ac:spMkLst>
            <pc:docMk/>
            <pc:sldMk cId="370082632" sldId="283"/>
            <ac:spMk id="29" creationId="{3241866E-8E5C-DFE0-CAA2-C07FBBA79DF1}"/>
          </ac:spMkLst>
        </pc:spChg>
        <pc:spChg chg="add mod">
          <ac:chgData name="Celia Doñoro Arenilla" userId="5aeea512-860a-4252-a1ad-6ffd886bd921" providerId="ADAL" clId="{1CCCADB4-22F1-4B71-965B-5AD868F2004E}" dt="2022-12-19T11:56:18.393" v="1166" actId="14100"/>
          <ac:spMkLst>
            <pc:docMk/>
            <pc:sldMk cId="370082632" sldId="283"/>
            <ac:spMk id="30" creationId="{EA9EB9D4-820F-7E36-CFB2-0A29D9C0EA60}"/>
          </ac:spMkLst>
        </pc:spChg>
        <pc:spChg chg="add mod">
          <ac:chgData name="Celia Doñoro Arenilla" userId="5aeea512-860a-4252-a1ad-6ffd886bd921" providerId="ADAL" clId="{1CCCADB4-22F1-4B71-965B-5AD868F2004E}" dt="2022-12-19T12:06:57.638" v="1239" actId="1076"/>
          <ac:spMkLst>
            <pc:docMk/>
            <pc:sldMk cId="370082632" sldId="283"/>
            <ac:spMk id="31" creationId="{04B5CC5A-CD18-50E8-6D8A-F09548A253D3}"/>
          </ac:spMkLst>
        </pc:spChg>
        <pc:spChg chg="add mod">
          <ac:chgData name="Celia Doñoro Arenilla" userId="5aeea512-860a-4252-a1ad-6ffd886bd921" providerId="ADAL" clId="{1CCCADB4-22F1-4B71-965B-5AD868F2004E}" dt="2022-12-19T11:57:23.857" v="1210" actId="27636"/>
          <ac:spMkLst>
            <pc:docMk/>
            <pc:sldMk cId="370082632" sldId="283"/>
            <ac:spMk id="37" creationId="{54A5FA44-7EF6-CBAD-01B5-119CB536AFA6}"/>
          </ac:spMkLst>
        </pc:spChg>
        <pc:spChg chg="add mod">
          <ac:chgData name="Celia Doñoro Arenilla" userId="5aeea512-860a-4252-a1ad-6ffd886bd921" providerId="ADAL" clId="{1CCCADB4-22F1-4B71-965B-5AD868F2004E}" dt="2022-12-19T11:57:30.830" v="1211"/>
          <ac:spMkLst>
            <pc:docMk/>
            <pc:sldMk cId="370082632" sldId="283"/>
            <ac:spMk id="38" creationId="{22DC6F64-45B3-033C-37E3-29B6A5020250}"/>
          </ac:spMkLst>
        </pc:spChg>
        <pc:spChg chg="add mod">
          <ac:chgData name="Celia Doñoro Arenilla" userId="5aeea512-860a-4252-a1ad-6ffd886bd921" providerId="ADAL" clId="{1CCCADB4-22F1-4B71-965B-5AD868F2004E}" dt="2022-12-19T11:57:38.979" v="1238" actId="20577"/>
          <ac:spMkLst>
            <pc:docMk/>
            <pc:sldMk cId="370082632" sldId="283"/>
            <ac:spMk id="40" creationId="{4E6F2D06-08A7-269B-9EF7-8F0354CDFAAB}"/>
          </ac:spMkLst>
        </pc:spChg>
        <pc:picChg chg="add mod">
          <ac:chgData name="Celia Doñoro Arenilla" userId="5aeea512-860a-4252-a1ad-6ffd886bd921" providerId="ADAL" clId="{1CCCADB4-22F1-4B71-965B-5AD868F2004E}" dt="2022-12-19T11:54:47.842" v="1146" actId="1076"/>
          <ac:picMkLst>
            <pc:docMk/>
            <pc:sldMk cId="370082632" sldId="283"/>
            <ac:picMk id="2" creationId="{F0E71769-1761-DC15-0ABF-D5705D28ED3E}"/>
          </ac:picMkLst>
        </pc:picChg>
        <pc:picChg chg="add mod">
          <ac:chgData name="Celia Doñoro Arenilla" userId="5aeea512-860a-4252-a1ad-6ffd886bd921" providerId="ADAL" clId="{1CCCADB4-22F1-4B71-965B-5AD868F2004E}" dt="2022-12-19T10:31:24.727" v="1084" actId="1076"/>
          <ac:picMkLst>
            <pc:docMk/>
            <pc:sldMk cId="370082632" sldId="283"/>
            <ac:picMk id="5" creationId="{87C3B446-1B3C-7F56-AEDA-A609EFC58FBE}"/>
          </ac:picMkLst>
        </pc:picChg>
        <pc:picChg chg="add mod">
          <ac:chgData name="Celia Doñoro Arenilla" userId="5aeea512-860a-4252-a1ad-6ffd886bd921" providerId="ADAL" clId="{1CCCADB4-22F1-4B71-965B-5AD868F2004E}" dt="2022-12-19T11:53:38.083" v="1132" actId="1076"/>
          <ac:picMkLst>
            <pc:docMk/>
            <pc:sldMk cId="370082632" sldId="283"/>
            <ac:picMk id="6" creationId="{D602F9AC-13FB-0F12-F110-0DC730DA469F}"/>
          </ac:picMkLst>
        </pc:picChg>
        <pc:picChg chg="add mod">
          <ac:chgData name="Celia Doñoro Arenilla" userId="5aeea512-860a-4252-a1ad-6ffd886bd921" providerId="ADAL" clId="{1CCCADB4-22F1-4B71-965B-5AD868F2004E}" dt="2022-12-19T11:57:30.830" v="1211"/>
          <ac:picMkLst>
            <pc:docMk/>
            <pc:sldMk cId="370082632" sldId="283"/>
            <ac:picMk id="39" creationId="{79A48D87-C2B4-5CD2-497C-EADEE6B1D3CA}"/>
          </ac:picMkLst>
        </pc:picChg>
        <pc:cxnChg chg="add mod">
          <ac:chgData name="Celia Doñoro Arenilla" userId="5aeea512-860a-4252-a1ad-6ffd886bd921" providerId="ADAL" clId="{1CCCADB4-22F1-4B71-965B-5AD868F2004E}" dt="2022-12-19T11:54:01.328" v="1138" actId="692"/>
          <ac:cxnSpMkLst>
            <pc:docMk/>
            <pc:sldMk cId="370082632" sldId="283"/>
            <ac:cxnSpMk id="8" creationId="{60118741-D235-3E05-1758-69A013261028}"/>
          </ac:cxnSpMkLst>
        </pc:cxnChg>
        <pc:cxnChg chg="add mod">
          <ac:chgData name="Celia Doñoro Arenilla" userId="5aeea512-860a-4252-a1ad-6ffd886bd921" providerId="ADAL" clId="{1CCCADB4-22F1-4B71-965B-5AD868F2004E}" dt="2022-12-19T11:53:56.129" v="1137" actId="692"/>
          <ac:cxnSpMkLst>
            <pc:docMk/>
            <pc:sldMk cId="370082632" sldId="283"/>
            <ac:cxnSpMk id="9" creationId="{C7D324F6-E9D0-12BA-F108-E9828732A84D}"/>
          </ac:cxnSpMkLst>
        </pc:cxnChg>
        <pc:cxnChg chg="add mod">
          <ac:chgData name="Celia Doñoro Arenilla" userId="5aeea512-860a-4252-a1ad-6ffd886bd921" providerId="ADAL" clId="{1CCCADB4-22F1-4B71-965B-5AD868F2004E}" dt="2022-12-19T11:57:16.480" v="1178"/>
          <ac:cxnSpMkLst>
            <pc:docMk/>
            <pc:sldMk cId="370082632" sldId="283"/>
            <ac:cxnSpMk id="36" creationId="{4634F46C-793E-100A-F176-CA9751B1E178}"/>
          </ac:cxnSpMkLst>
        </pc:cxnChg>
      </pc:sldChg>
      <pc:sldChg chg="addSp modSp new mod">
        <pc:chgData name="Celia Doñoro Arenilla" userId="5aeea512-860a-4252-a1ad-6ffd886bd921" providerId="ADAL" clId="{1CCCADB4-22F1-4B71-965B-5AD868F2004E}" dt="2022-12-19T12:12:52.818" v="1311" actId="20577"/>
        <pc:sldMkLst>
          <pc:docMk/>
          <pc:sldMk cId="3499088674" sldId="284"/>
        </pc:sldMkLst>
        <pc:spChg chg="add mod">
          <ac:chgData name="Celia Doñoro Arenilla" userId="5aeea512-860a-4252-a1ad-6ffd886bd921" providerId="ADAL" clId="{1CCCADB4-22F1-4B71-965B-5AD868F2004E}" dt="2022-12-19T12:10:59.652" v="1243"/>
          <ac:spMkLst>
            <pc:docMk/>
            <pc:sldMk cId="3499088674" sldId="284"/>
            <ac:spMk id="5" creationId="{1B7846D1-D320-01FB-37CC-D9C03C2EB70F}"/>
          </ac:spMkLst>
        </pc:spChg>
        <pc:spChg chg="add mod">
          <ac:chgData name="Celia Doñoro Arenilla" userId="5aeea512-860a-4252-a1ad-6ffd886bd921" providerId="ADAL" clId="{1CCCADB4-22F1-4B71-965B-5AD868F2004E}" dt="2022-12-19T12:11:37.213" v="1246" actId="692"/>
          <ac:spMkLst>
            <pc:docMk/>
            <pc:sldMk cId="3499088674" sldId="284"/>
            <ac:spMk id="6" creationId="{5D31B00B-058F-7AA4-29AA-B82C77F47408}"/>
          </ac:spMkLst>
        </pc:spChg>
        <pc:spChg chg="add mod">
          <ac:chgData name="Celia Doñoro Arenilla" userId="5aeea512-860a-4252-a1ad-6ffd886bd921" providerId="ADAL" clId="{1CCCADB4-22F1-4B71-965B-5AD868F2004E}" dt="2022-12-19T12:11:17.703" v="1245" actId="692"/>
          <ac:spMkLst>
            <pc:docMk/>
            <pc:sldMk cId="3499088674" sldId="284"/>
            <ac:spMk id="8" creationId="{0796CD7B-61E7-757F-2929-F29D62E486D1}"/>
          </ac:spMkLst>
        </pc:spChg>
        <pc:spChg chg="add mod">
          <ac:chgData name="Celia Doñoro Arenilla" userId="5aeea512-860a-4252-a1ad-6ffd886bd921" providerId="ADAL" clId="{1CCCADB4-22F1-4B71-965B-5AD868F2004E}" dt="2022-12-19T12:11:09.843" v="1244" actId="108"/>
          <ac:spMkLst>
            <pc:docMk/>
            <pc:sldMk cId="3499088674" sldId="284"/>
            <ac:spMk id="10" creationId="{586ED29E-2B65-9438-B9D3-7E5B3A7CA872}"/>
          </ac:spMkLst>
        </pc:spChg>
        <pc:spChg chg="add mod">
          <ac:chgData name="Celia Doñoro Arenilla" userId="5aeea512-860a-4252-a1ad-6ffd886bd921" providerId="ADAL" clId="{1CCCADB4-22F1-4B71-965B-5AD868F2004E}" dt="2022-12-19T12:11:17.703" v="1245" actId="692"/>
          <ac:spMkLst>
            <pc:docMk/>
            <pc:sldMk cId="3499088674" sldId="284"/>
            <ac:spMk id="11" creationId="{F621662F-7D90-CDA7-F5C7-CF7BB9E34BC0}"/>
          </ac:spMkLst>
        </pc:spChg>
        <pc:spChg chg="add mod">
          <ac:chgData name="Celia Doñoro Arenilla" userId="5aeea512-860a-4252-a1ad-6ffd886bd921" providerId="ADAL" clId="{1CCCADB4-22F1-4B71-965B-5AD868F2004E}" dt="2022-12-19T12:12:52.818" v="1311" actId="20577"/>
          <ac:spMkLst>
            <pc:docMk/>
            <pc:sldMk cId="3499088674" sldId="284"/>
            <ac:spMk id="13" creationId="{20FAF30F-DFD9-300B-5C24-0A9F1D6543B5}"/>
          </ac:spMkLst>
        </pc:spChg>
        <pc:spChg chg="add mod">
          <ac:chgData name="Celia Doñoro Arenilla" userId="5aeea512-860a-4252-a1ad-6ffd886bd921" providerId="ADAL" clId="{1CCCADB4-22F1-4B71-965B-5AD868F2004E}" dt="2022-12-19T12:12:04.704" v="1248"/>
          <ac:spMkLst>
            <pc:docMk/>
            <pc:sldMk cId="3499088674" sldId="284"/>
            <ac:spMk id="14" creationId="{DF8EE8FA-80D7-5029-38EB-EFEB39CCD4EB}"/>
          </ac:spMkLst>
        </pc:spChg>
        <pc:spChg chg="add mod">
          <ac:chgData name="Celia Doñoro Arenilla" userId="5aeea512-860a-4252-a1ad-6ffd886bd921" providerId="ADAL" clId="{1CCCADB4-22F1-4B71-965B-5AD868F2004E}" dt="2022-12-19T12:12:33.165" v="1286" actId="20577"/>
          <ac:spMkLst>
            <pc:docMk/>
            <pc:sldMk cId="3499088674" sldId="284"/>
            <ac:spMk id="16" creationId="{68D6B0AA-EEE8-5AC6-BD5F-8E73F5B8194C}"/>
          </ac:spMkLst>
        </pc:spChg>
        <pc:picChg chg="add mod">
          <ac:chgData name="Celia Doñoro Arenilla" userId="5aeea512-860a-4252-a1ad-6ffd886bd921" providerId="ADAL" clId="{1CCCADB4-22F1-4B71-965B-5AD868F2004E}" dt="2022-12-19T12:10:59.652" v="1243"/>
          <ac:picMkLst>
            <pc:docMk/>
            <pc:sldMk cId="3499088674" sldId="284"/>
            <ac:picMk id="2" creationId="{79F7B7FF-DA69-0115-7FB2-77EB660D6C5B}"/>
          </ac:picMkLst>
        </pc:picChg>
        <pc:picChg chg="add mod">
          <ac:chgData name="Celia Doñoro Arenilla" userId="5aeea512-860a-4252-a1ad-6ffd886bd921" providerId="ADAL" clId="{1CCCADB4-22F1-4B71-965B-5AD868F2004E}" dt="2022-12-19T12:10:59.652" v="1243"/>
          <ac:picMkLst>
            <pc:docMk/>
            <pc:sldMk cId="3499088674" sldId="284"/>
            <ac:picMk id="3" creationId="{2A4ECF41-92C3-C3A7-CBF3-C5734EF20163}"/>
          </ac:picMkLst>
        </pc:picChg>
        <pc:picChg chg="add mod">
          <ac:chgData name="Celia Doñoro Arenilla" userId="5aeea512-860a-4252-a1ad-6ffd886bd921" providerId="ADAL" clId="{1CCCADB4-22F1-4B71-965B-5AD868F2004E}" dt="2022-12-19T12:10:59.652" v="1243"/>
          <ac:picMkLst>
            <pc:docMk/>
            <pc:sldMk cId="3499088674" sldId="284"/>
            <ac:picMk id="4" creationId="{47BA6440-65E5-8A9C-43FA-72D406B38458}"/>
          </ac:picMkLst>
        </pc:picChg>
        <pc:picChg chg="add mod">
          <ac:chgData name="Celia Doñoro Arenilla" userId="5aeea512-860a-4252-a1ad-6ffd886bd921" providerId="ADAL" clId="{1CCCADB4-22F1-4B71-965B-5AD868F2004E}" dt="2022-12-19T12:12:04.704" v="1248"/>
          <ac:picMkLst>
            <pc:docMk/>
            <pc:sldMk cId="3499088674" sldId="284"/>
            <ac:picMk id="15" creationId="{CA30D5A8-620F-91B3-1E0E-342BC78EB0AB}"/>
          </ac:picMkLst>
        </pc:picChg>
        <pc:cxnChg chg="add mod">
          <ac:chgData name="Celia Doñoro Arenilla" userId="5aeea512-860a-4252-a1ad-6ffd886bd921" providerId="ADAL" clId="{1CCCADB4-22F1-4B71-965B-5AD868F2004E}" dt="2022-12-19T12:11:17.703" v="1245" actId="692"/>
          <ac:cxnSpMkLst>
            <pc:docMk/>
            <pc:sldMk cId="3499088674" sldId="284"/>
            <ac:cxnSpMk id="7" creationId="{4B76B172-F7A7-D605-F6B1-158119326892}"/>
          </ac:cxnSpMkLst>
        </pc:cxnChg>
        <pc:cxnChg chg="add mod">
          <ac:chgData name="Celia Doñoro Arenilla" userId="5aeea512-860a-4252-a1ad-6ffd886bd921" providerId="ADAL" clId="{1CCCADB4-22F1-4B71-965B-5AD868F2004E}" dt="2022-12-19T12:11:17.703" v="1245" actId="692"/>
          <ac:cxnSpMkLst>
            <pc:docMk/>
            <pc:sldMk cId="3499088674" sldId="284"/>
            <ac:cxnSpMk id="9" creationId="{19A1A8AF-0252-830F-3F93-FE05F801F090}"/>
          </ac:cxnSpMkLst>
        </pc:cxnChg>
        <pc:cxnChg chg="add mod">
          <ac:chgData name="Celia Doñoro Arenilla" userId="5aeea512-860a-4252-a1ad-6ffd886bd921" providerId="ADAL" clId="{1CCCADB4-22F1-4B71-965B-5AD868F2004E}" dt="2022-12-19T12:11:56.818" v="1247"/>
          <ac:cxnSpMkLst>
            <pc:docMk/>
            <pc:sldMk cId="3499088674" sldId="284"/>
            <ac:cxnSpMk id="12" creationId="{BCF87AB8-6E5A-9D4F-82FD-6B536EC27118}"/>
          </ac:cxnSpMkLst>
        </pc:cxnChg>
      </pc:sldChg>
      <pc:sldChg chg="addSp delSp modSp new mod">
        <pc:chgData name="Celia Doñoro Arenilla" userId="5aeea512-860a-4252-a1ad-6ffd886bd921" providerId="ADAL" clId="{1CCCADB4-22F1-4B71-965B-5AD868F2004E}" dt="2022-12-19T12:20:07.267" v="1380" actId="20577"/>
        <pc:sldMkLst>
          <pc:docMk/>
          <pc:sldMk cId="2352378365" sldId="285"/>
        </pc:sldMkLst>
        <pc:spChg chg="add mod">
          <ac:chgData name="Celia Doñoro Arenilla" userId="5aeea512-860a-4252-a1ad-6ffd886bd921" providerId="ADAL" clId="{1CCCADB4-22F1-4B71-965B-5AD868F2004E}" dt="2022-12-19T12:16:34.731" v="1313"/>
          <ac:spMkLst>
            <pc:docMk/>
            <pc:sldMk cId="2352378365" sldId="285"/>
            <ac:spMk id="2" creationId="{0971BC7C-F6E2-74A6-403A-D0673703BF7D}"/>
          </ac:spMkLst>
        </pc:spChg>
        <pc:spChg chg="add del mod">
          <ac:chgData name="Celia Doñoro Arenilla" userId="5aeea512-860a-4252-a1ad-6ffd886bd921" providerId="ADAL" clId="{1CCCADB4-22F1-4B71-965B-5AD868F2004E}" dt="2022-12-19T12:16:41.529" v="1315" actId="478"/>
          <ac:spMkLst>
            <pc:docMk/>
            <pc:sldMk cId="2352378365" sldId="285"/>
            <ac:spMk id="4" creationId="{5E41595B-0FDE-2108-FA63-39EB685834F8}"/>
          </ac:spMkLst>
        </pc:spChg>
        <pc:spChg chg="add del mod">
          <ac:chgData name="Celia Doñoro Arenilla" userId="5aeea512-860a-4252-a1ad-6ffd886bd921" providerId="ADAL" clId="{1CCCADB4-22F1-4B71-965B-5AD868F2004E}" dt="2022-12-19T12:16:40.200" v="1314" actId="478"/>
          <ac:spMkLst>
            <pc:docMk/>
            <pc:sldMk cId="2352378365" sldId="285"/>
            <ac:spMk id="5" creationId="{FC704DD4-11D3-00A8-9684-C1F383A172D1}"/>
          </ac:spMkLst>
        </pc:spChg>
        <pc:spChg chg="add mod">
          <ac:chgData name="Celia Doñoro Arenilla" userId="5aeea512-860a-4252-a1ad-6ffd886bd921" providerId="ADAL" clId="{1CCCADB4-22F1-4B71-965B-5AD868F2004E}" dt="2022-12-19T12:19:01.589" v="1329" actId="1076"/>
          <ac:spMkLst>
            <pc:docMk/>
            <pc:sldMk cId="2352378365" sldId="285"/>
            <ac:spMk id="10" creationId="{0AACD290-BCE4-7DA2-EDFA-D41ABB90DCE9}"/>
          </ac:spMkLst>
        </pc:spChg>
        <pc:spChg chg="add mod">
          <ac:chgData name="Celia Doñoro Arenilla" userId="5aeea512-860a-4252-a1ad-6ffd886bd921" providerId="ADAL" clId="{1CCCADB4-22F1-4B71-965B-5AD868F2004E}" dt="2022-12-19T12:19:01.589" v="1329" actId="1076"/>
          <ac:spMkLst>
            <pc:docMk/>
            <pc:sldMk cId="2352378365" sldId="285"/>
            <ac:spMk id="11" creationId="{061C24FF-6F7A-9861-6854-A0EB52C72F7A}"/>
          </ac:spMkLst>
        </pc:spChg>
        <pc:spChg chg="add mod">
          <ac:chgData name="Celia Doñoro Arenilla" userId="5aeea512-860a-4252-a1ad-6ffd886bd921" providerId="ADAL" clId="{1CCCADB4-22F1-4B71-965B-5AD868F2004E}" dt="2022-12-19T12:19:01.589" v="1329" actId="1076"/>
          <ac:spMkLst>
            <pc:docMk/>
            <pc:sldMk cId="2352378365" sldId="285"/>
            <ac:spMk id="12" creationId="{CB8D4D31-692F-FF12-8875-C1D2C040C1CD}"/>
          </ac:spMkLst>
        </pc:spChg>
        <pc:spChg chg="add mod">
          <ac:chgData name="Celia Doñoro Arenilla" userId="5aeea512-860a-4252-a1ad-6ffd886bd921" providerId="ADAL" clId="{1CCCADB4-22F1-4B71-965B-5AD868F2004E}" dt="2022-12-19T12:19:01.589" v="1329" actId="1076"/>
          <ac:spMkLst>
            <pc:docMk/>
            <pc:sldMk cId="2352378365" sldId="285"/>
            <ac:spMk id="14" creationId="{C9D394E2-35E8-7F49-496C-570153392E70}"/>
          </ac:spMkLst>
        </pc:spChg>
        <pc:spChg chg="add mod">
          <ac:chgData name="Celia Doñoro Arenilla" userId="5aeea512-860a-4252-a1ad-6ffd886bd921" providerId="ADAL" clId="{1CCCADB4-22F1-4B71-965B-5AD868F2004E}" dt="2022-12-19T12:18:48.076" v="1328" actId="1076"/>
          <ac:spMkLst>
            <pc:docMk/>
            <pc:sldMk cId="2352378365" sldId="285"/>
            <ac:spMk id="15" creationId="{DB3733C4-DF0C-FA56-F209-54CAEF2A8141}"/>
          </ac:spMkLst>
        </pc:spChg>
        <pc:spChg chg="add mod">
          <ac:chgData name="Celia Doñoro Arenilla" userId="5aeea512-860a-4252-a1ad-6ffd886bd921" providerId="ADAL" clId="{1CCCADB4-22F1-4B71-965B-5AD868F2004E}" dt="2022-12-19T12:18:37.846" v="1326" actId="1076"/>
          <ac:spMkLst>
            <pc:docMk/>
            <pc:sldMk cId="2352378365" sldId="285"/>
            <ac:spMk id="16" creationId="{3CB54848-5A76-E536-75D4-30D457F5546F}"/>
          </ac:spMkLst>
        </pc:spChg>
        <pc:spChg chg="add mod">
          <ac:chgData name="Celia Doñoro Arenilla" userId="5aeea512-860a-4252-a1ad-6ffd886bd921" providerId="ADAL" clId="{1CCCADB4-22F1-4B71-965B-5AD868F2004E}" dt="2022-12-19T12:19:01.589" v="1329" actId="1076"/>
          <ac:spMkLst>
            <pc:docMk/>
            <pc:sldMk cId="2352378365" sldId="285"/>
            <ac:spMk id="17" creationId="{0C383C4C-B051-89B9-5336-6AA7603ADB6E}"/>
          </ac:spMkLst>
        </pc:spChg>
        <pc:spChg chg="add del mod">
          <ac:chgData name="Celia Doñoro Arenilla" userId="5aeea512-860a-4252-a1ad-6ffd886bd921" providerId="ADAL" clId="{1CCCADB4-22F1-4B71-965B-5AD868F2004E}" dt="2022-12-19T12:16:59.448" v="1320"/>
          <ac:spMkLst>
            <pc:docMk/>
            <pc:sldMk cId="2352378365" sldId="285"/>
            <ac:spMk id="21" creationId="{A1B2A15C-A8FD-B9AD-4299-29856F51EAB0}"/>
          </ac:spMkLst>
        </pc:spChg>
        <pc:spChg chg="add mod">
          <ac:chgData name="Celia Doñoro Arenilla" userId="5aeea512-860a-4252-a1ad-6ffd886bd921" providerId="ADAL" clId="{1CCCADB4-22F1-4B71-965B-5AD868F2004E}" dt="2022-12-19T12:19:42.500" v="1330"/>
          <ac:spMkLst>
            <pc:docMk/>
            <pc:sldMk cId="2352378365" sldId="285"/>
            <ac:spMk id="24" creationId="{1723BCD7-2A48-4FF6-81EF-B85A38937FA5}"/>
          </ac:spMkLst>
        </pc:spChg>
        <pc:spChg chg="add mod">
          <ac:chgData name="Celia Doñoro Arenilla" userId="5aeea512-860a-4252-a1ad-6ffd886bd921" providerId="ADAL" clId="{1CCCADB4-22F1-4B71-965B-5AD868F2004E}" dt="2022-12-19T12:20:07.267" v="1380" actId="20577"/>
          <ac:spMkLst>
            <pc:docMk/>
            <pc:sldMk cId="2352378365" sldId="285"/>
            <ac:spMk id="26" creationId="{2B67421A-8914-A9EB-88F0-ED1D38DE92F0}"/>
          </ac:spMkLst>
        </pc:spChg>
        <pc:spChg chg="add mod">
          <ac:chgData name="Celia Doñoro Arenilla" userId="5aeea512-860a-4252-a1ad-6ffd886bd921" providerId="ADAL" clId="{1CCCADB4-22F1-4B71-965B-5AD868F2004E}" dt="2022-12-19T12:19:56.387" v="1356" actId="20577"/>
          <ac:spMkLst>
            <pc:docMk/>
            <pc:sldMk cId="2352378365" sldId="285"/>
            <ac:spMk id="28" creationId="{9BE05226-4FDE-D7FA-7009-B5D47FD07C5E}"/>
          </ac:spMkLst>
        </pc:spChg>
        <pc:picChg chg="add mod">
          <ac:chgData name="Celia Doñoro Arenilla" userId="5aeea512-860a-4252-a1ad-6ffd886bd921" providerId="ADAL" clId="{1CCCADB4-22F1-4B71-965B-5AD868F2004E}" dt="2022-12-19T12:18:34.109" v="1325" actId="1076"/>
          <ac:picMkLst>
            <pc:docMk/>
            <pc:sldMk cId="2352378365" sldId="285"/>
            <ac:picMk id="3" creationId="{B940F52A-3C46-6684-091A-54625B67A246}"/>
          </ac:picMkLst>
        </pc:picChg>
        <pc:picChg chg="add mod">
          <ac:chgData name="Celia Doñoro Arenilla" userId="5aeea512-860a-4252-a1ad-6ffd886bd921" providerId="ADAL" clId="{1CCCADB4-22F1-4B71-965B-5AD868F2004E}" dt="2022-12-19T12:18:41.925" v="1327" actId="1076"/>
          <ac:picMkLst>
            <pc:docMk/>
            <pc:sldMk cId="2352378365" sldId="285"/>
            <ac:picMk id="6" creationId="{812631D5-2CC6-6AEC-E57E-54D448BA76E3}"/>
          </ac:picMkLst>
        </pc:picChg>
        <pc:picChg chg="add mod">
          <ac:chgData name="Celia Doñoro Arenilla" userId="5aeea512-860a-4252-a1ad-6ffd886bd921" providerId="ADAL" clId="{1CCCADB4-22F1-4B71-965B-5AD868F2004E}" dt="2022-12-19T12:19:01.589" v="1329" actId="1076"/>
          <ac:picMkLst>
            <pc:docMk/>
            <pc:sldMk cId="2352378365" sldId="285"/>
            <ac:picMk id="7" creationId="{496698F2-4F28-18B0-9AFC-70AE27912738}"/>
          </ac:picMkLst>
        </pc:picChg>
        <pc:picChg chg="add mod">
          <ac:chgData name="Celia Doñoro Arenilla" userId="5aeea512-860a-4252-a1ad-6ffd886bd921" providerId="ADAL" clId="{1CCCADB4-22F1-4B71-965B-5AD868F2004E}" dt="2022-12-19T12:19:01.589" v="1329" actId="1076"/>
          <ac:picMkLst>
            <pc:docMk/>
            <pc:sldMk cId="2352378365" sldId="285"/>
            <ac:picMk id="8" creationId="{F3BF3B69-50E5-C624-2D83-905BF5984B78}"/>
          </ac:picMkLst>
        </pc:picChg>
        <pc:picChg chg="add mod">
          <ac:chgData name="Celia Doñoro Arenilla" userId="5aeea512-860a-4252-a1ad-6ffd886bd921" providerId="ADAL" clId="{1CCCADB4-22F1-4B71-965B-5AD868F2004E}" dt="2022-12-19T12:19:01.589" v="1329" actId="1076"/>
          <ac:picMkLst>
            <pc:docMk/>
            <pc:sldMk cId="2352378365" sldId="285"/>
            <ac:picMk id="9" creationId="{B68E729D-E2F9-1E7E-48F4-7165E8E6D9C7}"/>
          </ac:picMkLst>
        </pc:picChg>
        <pc:picChg chg="add mod">
          <ac:chgData name="Celia Doñoro Arenilla" userId="5aeea512-860a-4252-a1ad-6ffd886bd921" providerId="ADAL" clId="{1CCCADB4-22F1-4B71-965B-5AD868F2004E}" dt="2022-12-19T12:19:01.589" v="1329" actId="1076"/>
          <ac:picMkLst>
            <pc:docMk/>
            <pc:sldMk cId="2352378365" sldId="285"/>
            <ac:picMk id="13" creationId="{D63C8589-32D0-EA80-7D52-B08A0BD16BAC}"/>
          </ac:picMkLst>
        </pc:picChg>
        <pc:picChg chg="add mod">
          <ac:chgData name="Celia Doñoro Arenilla" userId="5aeea512-860a-4252-a1ad-6ffd886bd921" providerId="ADAL" clId="{1CCCADB4-22F1-4B71-965B-5AD868F2004E}" dt="2022-12-19T12:18:30.549" v="1324" actId="1076"/>
          <ac:picMkLst>
            <pc:docMk/>
            <pc:sldMk cId="2352378365" sldId="285"/>
            <ac:picMk id="19" creationId="{8BED9DB9-E502-89A9-3377-F328BD8F623A}"/>
          </ac:picMkLst>
        </pc:picChg>
        <pc:picChg chg="add mod">
          <ac:chgData name="Celia Doñoro Arenilla" userId="5aeea512-860a-4252-a1ad-6ffd886bd921" providerId="ADAL" clId="{1CCCADB4-22F1-4B71-965B-5AD868F2004E}" dt="2022-12-19T12:19:42.500" v="1330"/>
          <ac:picMkLst>
            <pc:docMk/>
            <pc:sldMk cId="2352378365" sldId="285"/>
            <ac:picMk id="25" creationId="{AF7BA475-3B01-EA5D-01BA-64252B411A20}"/>
          </ac:picMkLst>
        </pc:picChg>
        <pc:cxnChg chg="add mod">
          <ac:chgData name="Celia Doñoro Arenilla" userId="5aeea512-860a-4252-a1ad-6ffd886bd921" providerId="ADAL" clId="{1CCCADB4-22F1-4B71-965B-5AD868F2004E}" dt="2022-12-19T12:19:01.589" v="1329" actId="1076"/>
          <ac:cxnSpMkLst>
            <pc:docMk/>
            <pc:sldMk cId="2352378365" sldId="285"/>
            <ac:cxnSpMk id="18" creationId="{6A124DB8-2AF6-5544-68F7-16051DB9A20E}"/>
          </ac:cxnSpMkLst>
        </pc:cxnChg>
        <pc:cxnChg chg="add mod">
          <ac:chgData name="Celia Doñoro Arenilla" userId="5aeea512-860a-4252-a1ad-6ffd886bd921" providerId="ADAL" clId="{1CCCADB4-22F1-4B71-965B-5AD868F2004E}" dt="2022-12-19T12:18:37.846" v="1326" actId="1076"/>
          <ac:cxnSpMkLst>
            <pc:docMk/>
            <pc:sldMk cId="2352378365" sldId="285"/>
            <ac:cxnSpMk id="20" creationId="{C8889485-640C-57F2-A926-A3120304459E}"/>
          </ac:cxnSpMkLst>
        </pc:cxnChg>
        <pc:cxnChg chg="add mod">
          <ac:chgData name="Celia Doñoro Arenilla" userId="5aeea512-860a-4252-a1ad-6ffd886bd921" providerId="ADAL" clId="{1CCCADB4-22F1-4B71-965B-5AD868F2004E}" dt="2022-12-19T12:19:49.149" v="1331"/>
          <ac:cxnSpMkLst>
            <pc:docMk/>
            <pc:sldMk cId="2352378365" sldId="285"/>
            <ac:cxnSpMk id="27" creationId="{66CD4107-C0DE-22A4-1B6B-7E7C0627D4C7}"/>
          </ac:cxnSpMkLst>
        </pc:cxnChg>
      </pc:sldChg>
      <pc:sldChg chg="addSp delSp modSp new mod">
        <pc:chgData name="Celia Doñoro Arenilla" userId="5aeea512-860a-4252-a1ad-6ffd886bd921" providerId="ADAL" clId="{1CCCADB4-22F1-4B71-965B-5AD868F2004E}" dt="2022-12-19T12:38:51.075" v="1463" actId="2711"/>
        <pc:sldMkLst>
          <pc:docMk/>
          <pc:sldMk cId="1207882752" sldId="286"/>
        </pc:sldMkLst>
        <pc:spChg chg="add mod">
          <ac:chgData name="Celia Doñoro Arenilla" userId="5aeea512-860a-4252-a1ad-6ffd886bd921" providerId="ADAL" clId="{1CCCADB4-22F1-4B71-965B-5AD868F2004E}" dt="2022-12-19T12:21:27.948" v="1410" actId="207"/>
          <ac:spMkLst>
            <pc:docMk/>
            <pc:sldMk cId="1207882752" sldId="286"/>
            <ac:spMk id="4" creationId="{C7DD05E6-3787-B390-BF9B-369B085D2B13}"/>
          </ac:spMkLst>
        </pc:spChg>
        <pc:spChg chg="add mod">
          <ac:chgData name="Celia Doñoro Arenilla" userId="5aeea512-860a-4252-a1ad-6ffd886bd921" providerId="ADAL" clId="{1CCCADB4-22F1-4B71-965B-5AD868F2004E}" dt="2022-12-19T12:21:27.948" v="1410" actId="207"/>
          <ac:spMkLst>
            <pc:docMk/>
            <pc:sldMk cId="1207882752" sldId="286"/>
            <ac:spMk id="5" creationId="{BE99499C-C26A-524D-A37F-5A6156830604}"/>
          </ac:spMkLst>
        </pc:spChg>
        <pc:spChg chg="add mod">
          <ac:chgData name="Celia Doñoro Arenilla" userId="5aeea512-860a-4252-a1ad-6ffd886bd921" providerId="ADAL" clId="{1CCCADB4-22F1-4B71-965B-5AD868F2004E}" dt="2022-12-19T12:21:27.948" v="1410" actId="207"/>
          <ac:spMkLst>
            <pc:docMk/>
            <pc:sldMk cId="1207882752" sldId="286"/>
            <ac:spMk id="6" creationId="{FFEBF389-E3E9-2666-FFA1-2C1E0C146D6F}"/>
          </ac:spMkLst>
        </pc:spChg>
        <pc:spChg chg="add mod">
          <ac:chgData name="Celia Doñoro Arenilla" userId="5aeea512-860a-4252-a1ad-6ffd886bd921" providerId="ADAL" clId="{1CCCADB4-22F1-4B71-965B-5AD868F2004E}" dt="2022-12-19T12:22:55.426" v="1415" actId="692"/>
          <ac:spMkLst>
            <pc:docMk/>
            <pc:sldMk cId="1207882752" sldId="286"/>
            <ac:spMk id="8" creationId="{4F208937-7D5C-1634-2554-636DE02B5AF4}"/>
          </ac:spMkLst>
        </pc:spChg>
        <pc:spChg chg="add mod">
          <ac:chgData name="Celia Doñoro Arenilla" userId="5aeea512-860a-4252-a1ad-6ffd886bd921" providerId="ADAL" clId="{1CCCADB4-22F1-4B71-965B-5AD868F2004E}" dt="2022-12-19T12:38:51.075" v="1463" actId="2711"/>
          <ac:spMkLst>
            <pc:docMk/>
            <pc:sldMk cId="1207882752" sldId="286"/>
            <ac:spMk id="9" creationId="{67F3B739-B568-85DD-B34A-844B58C515B3}"/>
          </ac:spMkLst>
        </pc:spChg>
        <pc:spChg chg="add mod">
          <ac:chgData name="Celia Doñoro Arenilla" userId="5aeea512-860a-4252-a1ad-6ffd886bd921" providerId="ADAL" clId="{1CCCADB4-22F1-4B71-965B-5AD868F2004E}" dt="2022-12-19T12:38:43.470" v="1462" actId="2711"/>
          <ac:spMkLst>
            <pc:docMk/>
            <pc:sldMk cId="1207882752" sldId="286"/>
            <ac:spMk id="10" creationId="{6774CB1D-0ED1-AA18-F93D-86B2CD459C31}"/>
          </ac:spMkLst>
        </pc:spChg>
        <pc:spChg chg="add del mod">
          <ac:chgData name="Celia Doñoro Arenilla" userId="5aeea512-860a-4252-a1ad-6ffd886bd921" providerId="ADAL" clId="{1CCCADB4-22F1-4B71-965B-5AD868F2004E}" dt="2022-12-19T12:22:58.973" v="1417"/>
          <ac:spMkLst>
            <pc:docMk/>
            <pc:sldMk cId="1207882752" sldId="286"/>
            <ac:spMk id="13" creationId="{21FF351F-2DB1-8F39-FCA5-7B08188A0FFB}"/>
          </ac:spMkLst>
        </pc:spChg>
        <pc:spChg chg="add del mod">
          <ac:chgData name="Celia Doñoro Arenilla" userId="5aeea512-860a-4252-a1ad-6ffd886bd921" providerId="ADAL" clId="{1CCCADB4-22F1-4B71-965B-5AD868F2004E}" dt="2022-12-19T12:22:58.973" v="1417"/>
          <ac:spMkLst>
            <pc:docMk/>
            <pc:sldMk cId="1207882752" sldId="286"/>
            <ac:spMk id="14" creationId="{ACB4BADA-D936-327A-C67A-2F9FC85A7E0B}"/>
          </ac:spMkLst>
        </pc:spChg>
        <pc:spChg chg="add del mod">
          <ac:chgData name="Celia Doñoro Arenilla" userId="5aeea512-860a-4252-a1ad-6ffd886bd921" providerId="ADAL" clId="{1CCCADB4-22F1-4B71-965B-5AD868F2004E}" dt="2022-12-19T12:22:58.973" v="1417"/>
          <ac:spMkLst>
            <pc:docMk/>
            <pc:sldMk cId="1207882752" sldId="286"/>
            <ac:spMk id="15" creationId="{0CDE27AD-22D2-1052-17AF-EC0576CEBAF3}"/>
          </ac:spMkLst>
        </pc:spChg>
        <pc:spChg chg="add del mod">
          <ac:chgData name="Celia Doñoro Arenilla" userId="5aeea512-860a-4252-a1ad-6ffd886bd921" providerId="ADAL" clId="{1CCCADB4-22F1-4B71-965B-5AD868F2004E}" dt="2022-12-19T12:22:58.973" v="1417"/>
          <ac:spMkLst>
            <pc:docMk/>
            <pc:sldMk cId="1207882752" sldId="286"/>
            <ac:spMk id="17" creationId="{BDDE0EDF-7C4C-792D-748A-AC99DCB2B9D9}"/>
          </ac:spMkLst>
        </pc:spChg>
        <pc:spChg chg="add del mod">
          <ac:chgData name="Celia Doñoro Arenilla" userId="5aeea512-860a-4252-a1ad-6ffd886bd921" providerId="ADAL" clId="{1CCCADB4-22F1-4B71-965B-5AD868F2004E}" dt="2022-12-19T12:22:58.973" v="1417"/>
          <ac:spMkLst>
            <pc:docMk/>
            <pc:sldMk cId="1207882752" sldId="286"/>
            <ac:spMk id="18" creationId="{23934DE9-668F-E3A7-FA66-FF94843AE442}"/>
          </ac:spMkLst>
        </pc:spChg>
        <pc:spChg chg="add del mod">
          <ac:chgData name="Celia Doñoro Arenilla" userId="5aeea512-860a-4252-a1ad-6ffd886bd921" providerId="ADAL" clId="{1CCCADB4-22F1-4B71-965B-5AD868F2004E}" dt="2022-12-19T12:22:58.973" v="1417"/>
          <ac:spMkLst>
            <pc:docMk/>
            <pc:sldMk cId="1207882752" sldId="286"/>
            <ac:spMk id="19" creationId="{A5FC9C14-D76E-DD62-9970-3813E167F9F7}"/>
          </ac:spMkLst>
        </pc:spChg>
        <pc:spChg chg="add mod">
          <ac:chgData name="Celia Doñoro Arenilla" userId="5aeea512-860a-4252-a1ad-6ffd886bd921" providerId="ADAL" clId="{1CCCADB4-22F1-4B71-965B-5AD868F2004E}" dt="2022-12-19T12:23:23.197" v="1422" actId="14100"/>
          <ac:spMkLst>
            <pc:docMk/>
            <pc:sldMk cId="1207882752" sldId="286"/>
            <ac:spMk id="20" creationId="{4BD7A4F1-C7BB-7466-E558-F0E39C3CF3E4}"/>
          </ac:spMkLst>
        </pc:spChg>
        <pc:spChg chg="add mod">
          <ac:chgData name="Celia Doñoro Arenilla" userId="5aeea512-860a-4252-a1ad-6ffd886bd921" providerId="ADAL" clId="{1CCCADB4-22F1-4B71-965B-5AD868F2004E}" dt="2022-12-19T12:23:49.324" v="1439" actId="20577"/>
          <ac:spMkLst>
            <pc:docMk/>
            <pc:sldMk cId="1207882752" sldId="286"/>
            <ac:spMk id="22" creationId="{7511EA52-13E3-61F5-F629-5824EF03C191}"/>
          </ac:spMkLst>
        </pc:spChg>
        <pc:spChg chg="add mod">
          <ac:chgData name="Celia Doñoro Arenilla" userId="5aeea512-860a-4252-a1ad-6ffd886bd921" providerId="ADAL" clId="{1CCCADB4-22F1-4B71-965B-5AD868F2004E}" dt="2022-12-19T12:24:01.877" v="1440"/>
          <ac:spMkLst>
            <pc:docMk/>
            <pc:sldMk cId="1207882752" sldId="286"/>
            <ac:spMk id="23" creationId="{F956FF43-F27F-F1F9-0738-A4623077E048}"/>
          </ac:spMkLst>
        </pc:spChg>
        <pc:spChg chg="add mod">
          <ac:chgData name="Celia Doñoro Arenilla" userId="5aeea512-860a-4252-a1ad-6ffd886bd921" providerId="ADAL" clId="{1CCCADB4-22F1-4B71-965B-5AD868F2004E}" dt="2022-12-19T12:24:08.342" v="1455" actId="20577"/>
          <ac:spMkLst>
            <pc:docMk/>
            <pc:sldMk cId="1207882752" sldId="286"/>
            <ac:spMk id="25" creationId="{638819CD-5667-2A65-DC54-DC5589FBA73D}"/>
          </ac:spMkLst>
        </pc:spChg>
        <pc:picChg chg="add mod">
          <ac:chgData name="Celia Doñoro Arenilla" userId="5aeea512-860a-4252-a1ad-6ffd886bd921" providerId="ADAL" clId="{1CCCADB4-22F1-4B71-965B-5AD868F2004E}" dt="2022-12-19T12:21:17.397" v="1409" actId="1076"/>
          <ac:picMkLst>
            <pc:docMk/>
            <pc:sldMk cId="1207882752" sldId="286"/>
            <ac:picMk id="2" creationId="{348E2806-47F9-8EC2-CDCB-930B585B917E}"/>
          </ac:picMkLst>
        </pc:picChg>
        <pc:picChg chg="add mod">
          <ac:chgData name="Celia Doñoro Arenilla" userId="5aeea512-860a-4252-a1ad-6ffd886bd921" providerId="ADAL" clId="{1CCCADB4-22F1-4B71-965B-5AD868F2004E}" dt="2022-12-19T12:21:17.397" v="1409" actId="1076"/>
          <ac:picMkLst>
            <pc:docMk/>
            <pc:sldMk cId="1207882752" sldId="286"/>
            <ac:picMk id="3" creationId="{4D826553-470F-DF12-78A8-58A51A753DF7}"/>
          </ac:picMkLst>
        </pc:picChg>
        <pc:picChg chg="add mod">
          <ac:chgData name="Celia Doñoro Arenilla" userId="5aeea512-860a-4252-a1ad-6ffd886bd921" providerId="ADAL" clId="{1CCCADB4-22F1-4B71-965B-5AD868F2004E}" dt="2022-12-19T12:21:17.397" v="1409" actId="1076"/>
          <ac:picMkLst>
            <pc:docMk/>
            <pc:sldMk cId="1207882752" sldId="286"/>
            <ac:picMk id="7" creationId="{B56745FD-B0D4-F934-D2FA-EEAB9ADD8ADA}"/>
          </ac:picMkLst>
        </pc:picChg>
        <pc:picChg chg="add del mod">
          <ac:chgData name="Celia Doñoro Arenilla" userId="5aeea512-860a-4252-a1ad-6ffd886bd921" providerId="ADAL" clId="{1CCCADB4-22F1-4B71-965B-5AD868F2004E}" dt="2022-12-19T12:22:58.973" v="1417"/>
          <ac:picMkLst>
            <pc:docMk/>
            <pc:sldMk cId="1207882752" sldId="286"/>
            <ac:picMk id="11" creationId="{C38D0761-4038-C04B-EE9C-90874D6C6656}"/>
          </ac:picMkLst>
        </pc:picChg>
        <pc:picChg chg="add del mod">
          <ac:chgData name="Celia Doñoro Arenilla" userId="5aeea512-860a-4252-a1ad-6ffd886bd921" providerId="ADAL" clId="{1CCCADB4-22F1-4B71-965B-5AD868F2004E}" dt="2022-12-19T12:22:58.973" v="1417"/>
          <ac:picMkLst>
            <pc:docMk/>
            <pc:sldMk cId="1207882752" sldId="286"/>
            <ac:picMk id="12" creationId="{ECD7ABDC-B566-BB8F-D4E8-17323C618B42}"/>
          </ac:picMkLst>
        </pc:picChg>
        <pc:picChg chg="add del mod">
          <ac:chgData name="Celia Doñoro Arenilla" userId="5aeea512-860a-4252-a1ad-6ffd886bd921" providerId="ADAL" clId="{1CCCADB4-22F1-4B71-965B-5AD868F2004E}" dt="2022-12-19T12:22:58.973" v="1417"/>
          <ac:picMkLst>
            <pc:docMk/>
            <pc:sldMk cId="1207882752" sldId="286"/>
            <ac:picMk id="16" creationId="{96DF6B7E-20F4-EF22-112B-5ACA3D5CE39D}"/>
          </ac:picMkLst>
        </pc:picChg>
        <pc:picChg chg="add mod">
          <ac:chgData name="Celia Doñoro Arenilla" userId="5aeea512-860a-4252-a1ad-6ffd886bd921" providerId="ADAL" clId="{1CCCADB4-22F1-4B71-965B-5AD868F2004E}" dt="2022-12-19T12:24:01.877" v="1440"/>
          <ac:picMkLst>
            <pc:docMk/>
            <pc:sldMk cId="1207882752" sldId="286"/>
            <ac:picMk id="24" creationId="{3B385202-B64B-BE01-12DD-7A5797E19EC0}"/>
          </ac:picMkLst>
        </pc:picChg>
        <pc:cxnChg chg="add mod">
          <ac:chgData name="Celia Doñoro Arenilla" userId="5aeea512-860a-4252-a1ad-6ffd886bd921" providerId="ADAL" clId="{1CCCADB4-22F1-4B71-965B-5AD868F2004E}" dt="2022-12-19T12:23:32.654" v="1423"/>
          <ac:cxnSpMkLst>
            <pc:docMk/>
            <pc:sldMk cId="1207882752" sldId="286"/>
            <ac:cxnSpMk id="21" creationId="{1707D75C-E369-6375-0E1F-E6B3BE68D5B9}"/>
          </ac:cxnSpMkLst>
        </pc:cxnChg>
      </pc:sldChg>
      <pc:sldChg chg="addSp delSp modSp new mod">
        <pc:chgData name="Celia Doñoro Arenilla" userId="5aeea512-860a-4252-a1ad-6ffd886bd921" providerId="ADAL" clId="{1CCCADB4-22F1-4B71-965B-5AD868F2004E}" dt="2022-12-19T12:42:41.389" v="1598" actId="313"/>
        <pc:sldMkLst>
          <pc:docMk/>
          <pc:sldMk cId="1811630224" sldId="287"/>
        </pc:sldMkLst>
        <pc:spChg chg="add del mod">
          <ac:chgData name="Celia Doñoro Arenilla" userId="5aeea512-860a-4252-a1ad-6ffd886bd921" providerId="ADAL" clId="{1CCCADB4-22F1-4B71-965B-5AD868F2004E}" dt="2022-12-19T12:38:33.497" v="1461" actId="478"/>
          <ac:spMkLst>
            <pc:docMk/>
            <pc:sldMk cId="1811630224" sldId="287"/>
            <ac:spMk id="2" creationId="{B1B63938-8518-16EB-2C71-FBC699213A5D}"/>
          </ac:spMkLst>
        </pc:spChg>
        <pc:spChg chg="add del mod">
          <ac:chgData name="Celia Doñoro Arenilla" userId="5aeea512-860a-4252-a1ad-6ffd886bd921" providerId="ADAL" clId="{1CCCADB4-22F1-4B71-965B-5AD868F2004E}" dt="2022-12-19T12:38:31.946" v="1460" actId="478"/>
          <ac:spMkLst>
            <pc:docMk/>
            <pc:sldMk cId="1811630224" sldId="287"/>
            <ac:spMk id="3" creationId="{8EC9DDAB-C491-D9C9-3C6F-EE3360D12E4C}"/>
          </ac:spMkLst>
        </pc:spChg>
        <pc:spChg chg="add mod">
          <ac:chgData name="Celia Doñoro Arenilla" userId="5aeea512-860a-4252-a1ad-6ffd886bd921" providerId="ADAL" clId="{1CCCADB4-22F1-4B71-965B-5AD868F2004E}" dt="2022-12-19T12:40:49.301" v="1485" actId="692"/>
          <ac:spMkLst>
            <pc:docMk/>
            <pc:sldMk cId="1811630224" sldId="287"/>
            <ac:spMk id="6" creationId="{71F0A343-99DE-793E-9AFF-0121202ECB8F}"/>
          </ac:spMkLst>
        </pc:spChg>
        <pc:spChg chg="add mod">
          <ac:chgData name="Celia Doñoro Arenilla" userId="5aeea512-860a-4252-a1ad-6ffd886bd921" providerId="ADAL" clId="{1CCCADB4-22F1-4B71-965B-5AD868F2004E}" dt="2022-12-19T12:40:33.121" v="1484" actId="692"/>
          <ac:spMkLst>
            <pc:docMk/>
            <pc:sldMk cId="1811630224" sldId="287"/>
            <ac:spMk id="7" creationId="{21439BDD-6D67-A09C-59C1-EDB16C767EDC}"/>
          </ac:spMkLst>
        </pc:spChg>
        <pc:spChg chg="add mod">
          <ac:chgData name="Celia Doñoro Arenilla" userId="5aeea512-860a-4252-a1ad-6ffd886bd921" providerId="ADAL" clId="{1CCCADB4-22F1-4B71-965B-5AD868F2004E}" dt="2022-12-19T12:41:18.831" v="1561" actId="20577"/>
          <ac:spMkLst>
            <pc:docMk/>
            <pc:sldMk cId="1811630224" sldId="287"/>
            <ac:spMk id="11" creationId="{61408B71-36F0-8043-107B-73F075159B37}"/>
          </ac:spMkLst>
        </pc:spChg>
        <pc:spChg chg="add mod">
          <ac:chgData name="Celia Doñoro Arenilla" userId="5aeea512-860a-4252-a1ad-6ffd886bd921" providerId="ADAL" clId="{1CCCADB4-22F1-4B71-965B-5AD868F2004E}" dt="2022-12-19T12:40:49.301" v="1485" actId="692"/>
          <ac:spMkLst>
            <pc:docMk/>
            <pc:sldMk cId="1811630224" sldId="287"/>
            <ac:spMk id="12" creationId="{0FABA40B-0CBD-7D96-7891-D2D1E2770129}"/>
          </ac:spMkLst>
        </pc:spChg>
        <pc:spChg chg="add mod">
          <ac:chgData name="Celia Doñoro Arenilla" userId="5aeea512-860a-4252-a1ad-6ffd886bd921" providerId="ADAL" clId="{1CCCADB4-22F1-4B71-965B-5AD868F2004E}" dt="2022-12-19T12:40:49.301" v="1485" actId="692"/>
          <ac:spMkLst>
            <pc:docMk/>
            <pc:sldMk cId="1811630224" sldId="287"/>
            <ac:spMk id="13" creationId="{2A460D82-13CE-4210-F20E-9F97E7954DC2}"/>
          </ac:spMkLst>
        </pc:spChg>
        <pc:spChg chg="add mod">
          <ac:chgData name="Celia Doñoro Arenilla" userId="5aeea512-860a-4252-a1ad-6ffd886bd921" providerId="ADAL" clId="{1CCCADB4-22F1-4B71-965B-5AD868F2004E}" dt="2022-12-19T12:39:47.401" v="1472" actId="14100"/>
          <ac:spMkLst>
            <pc:docMk/>
            <pc:sldMk cId="1811630224" sldId="287"/>
            <ac:spMk id="14" creationId="{ABB75DEB-306F-0A5B-4F9C-916B02133720}"/>
          </ac:spMkLst>
        </pc:spChg>
        <pc:spChg chg="add mod">
          <ac:chgData name="Celia Doñoro Arenilla" userId="5aeea512-860a-4252-a1ad-6ffd886bd921" providerId="ADAL" clId="{1CCCADB4-22F1-4B71-965B-5AD868F2004E}" dt="2022-12-19T12:40:59.081" v="1501" actId="20577"/>
          <ac:spMkLst>
            <pc:docMk/>
            <pc:sldMk cId="1811630224" sldId="287"/>
            <ac:spMk id="16" creationId="{888482FA-FC4A-D8AF-AA3E-7B8192E40F21}"/>
          </ac:spMkLst>
        </pc:spChg>
        <pc:spChg chg="add mod">
          <ac:chgData name="Celia Doñoro Arenilla" userId="5aeea512-860a-4252-a1ad-6ffd886bd921" providerId="ADAL" clId="{1CCCADB4-22F1-4B71-965B-5AD868F2004E}" dt="2022-12-19T12:39:07.007" v="1464"/>
          <ac:spMkLst>
            <pc:docMk/>
            <pc:sldMk cId="1811630224" sldId="287"/>
            <ac:spMk id="17" creationId="{1F27784C-F545-3380-7FF0-DD8D6294E0B9}"/>
          </ac:spMkLst>
        </pc:spChg>
        <pc:spChg chg="add mod">
          <ac:chgData name="Celia Doñoro Arenilla" userId="5aeea512-860a-4252-a1ad-6ffd886bd921" providerId="ADAL" clId="{1CCCADB4-22F1-4B71-965B-5AD868F2004E}" dt="2022-12-19T12:42:41.389" v="1598" actId="313"/>
          <ac:spMkLst>
            <pc:docMk/>
            <pc:sldMk cId="1811630224" sldId="287"/>
            <ac:spMk id="20" creationId="{81FC2F29-9016-74B8-D027-D459D1E9D169}"/>
          </ac:spMkLst>
        </pc:spChg>
        <pc:picChg chg="add mod">
          <ac:chgData name="Celia Doñoro Arenilla" userId="5aeea512-860a-4252-a1ad-6ffd886bd921" providerId="ADAL" clId="{1CCCADB4-22F1-4B71-965B-5AD868F2004E}" dt="2022-12-19T12:40:07.105" v="1478" actId="1076"/>
          <ac:picMkLst>
            <pc:docMk/>
            <pc:sldMk cId="1811630224" sldId="287"/>
            <ac:picMk id="4" creationId="{0362CDFB-D42D-A864-99D6-A1009388F18E}"/>
          </ac:picMkLst>
        </pc:picChg>
        <pc:picChg chg="add mod">
          <ac:chgData name="Celia Doñoro Arenilla" userId="5aeea512-860a-4252-a1ad-6ffd886bd921" providerId="ADAL" clId="{1CCCADB4-22F1-4B71-965B-5AD868F2004E}" dt="2022-12-19T12:40:33.121" v="1484" actId="692"/>
          <ac:picMkLst>
            <pc:docMk/>
            <pc:sldMk cId="1811630224" sldId="287"/>
            <ac:picMk id="5" creationId="{AB0094C7-2FC2-A529-2F5E-D44CBBE178EB}"/>
          </ac:picMkLst>
        </pc:picChg>
        <pc:picChg chg="add mod">
          <ac:chgData name="Celia Doñoro Arenilla" userId="5aeea512-860a-4252-a1ad-6ffd886bd921" providerId="ADAL" clId="{1CCCADB4-22F1-4B71-965B-5AD868F2004E}" dt="2022-12-19T12:39:55.128" v="1476" actId="1076"/>
          <ac:picMkLst>
            <pc:docMk/>
            <pc:sldMk cId="1811630224" sldId="287"/>
            <ac:picMk id="8" creationId="{1E93431F-B829-B8B8-BC5C-991BA869CC71}"/>
          </ac:picMkLst>
        </pc:picChg>
        <pc:picChg chg="add mod">
          <ac:chgData name="Celia Doñoro Arenilla" userId="5aeea512-860a-4252-a1ad-6ffd886bd921" providerId="ADAL" clId="{1CCCADB4-22F1-4B71-965B-5AD868F2004E}" dt="2022-12-19T12:39:07.007" v="1464"/>
          <ac:picMkLst>
            <pc:docMk/>
            <pc:sldMk cId="1811630224" sldId="287"/>
            <ac:picMk id="18" creationId="{58D99A09-539C-3A8C-BE81-23CF1BABDF13}"/>
          </ac:picMkLst>
        </pc:picChg>
        <pc:cxnChg chg="add mod">
          <ac:chgData name="Celia Doñoro Arenilla" userId="5aeea512-860a-4252-a1ad-6ffd886bd921" providerId="ADAL" clId="{1CCCADB4-22F1-4B71-965B-5AD868F2004E}" dt="2022-12-19T12:40:49.301" v="1485" actId="692"/>
          <ac:cxnSpMkLst>
            <pc:docMk/>
            <pc:sldMk cId="1811630224" sldId="287"/>
            <ac:cxnSpMk id="9" creationId="{8881D02D-EA9E-62AB-8970-407F9351EF26}"/>
          </ac:cxnSpMkLst>
        </pc:cxnChg>
        <pc:cxnChg chg="add mod">
          <ac:chgData name="Celia Doñoro Arenilla" userId="5aeea512-860a-4252-a1ad-6ffd886bd921" providerId="ADAL" clId="{1CCCADB4-22F1-4B71-965B-5AD868F2004E}" dt="2022-12-19T12:40:49.301" v="1485" actId="692"/>
          <ac:cxnSpMkLst>
            <pc:docMk/>
            <pc:sldMk cId="1811630224" sldId="287"/>
            <ac:cxnSpMk id="10" creationId="{9F9BF609-A8E8-9137-BD8D-C770FDCDDF55}"/>
          </ac:cxnSpMkLst>
        </pc:cxnChg>
        <pc:cxnChg chg="add mod">
          <ac:chgData name="Celia Doñoro Arenilla" userId="5aeea512-860a-4252-a1ad-6ffd886bd921" providerId="ADAL" clId="{1CCCADB4-22F1-4B71-965B-5AD868F2004E}" dt="2022-12-19T12:39:07.007" v="1464"/>
          <ac:cxnSpMkLst>
            <pc:docMk/>
            <pc:sldMk cId="1811630224" sldId="287"/>
            <ac:cxnSpMk id="15" creationId="{0DC97B7E-72FB-9C09-D64C-47F80AF278F1}"/>
          </ac:cxnSpMkLst>
        </pc:cxnChg>
      </pc:sldChg>
      <pc:sldChg chg="addSp delSp modSp new mod">
        <pc:chgData name="Celia Doñoro Arenilla" userId="5aeea512-860a-4252-a1ad-6ffd886bd921" providerId="ADAL" clId="{1CCCADB4-22F1-4B71-965B-5AD868F2004E}" dt="2022-12-19T12:49:30.225" v="1739" actId="20577"/>
        <pc:sldMkLst>
          <pc:docMk/>
          <pc:sldMk cId="642288230" sldId="288"/>
        </pc:sldMkLst>
        <pc:spChg chg="add del mod">
          <ac:chgData name="Celia Doñoro Arenilla" userId="5aeea512-860a-4252-a1ad-6ffd886bd921" providerId="ADAL" clId="{1CCCADB4-22F1-4B71-965B-5AD868F2004E}" dt="2022-12-19T12:43:34.901" v="1601" actId="478"/>
          <ac:spMkLst>
            <pc:docMk/>
            <pc:sldMk cId="642288230" sldId="288"/>
            <ac:spMk id="3" creationId="{F6279122-6442-DFB5-669A-A1301B9C41E7}"/>
          </ac:spMkLst>
        </pc:spChg>
        <pc:spChg chg="add mod">
          <ac:chgData name="Celia Doñoro Arenilla" userId="5aeea512-860a-4252-a1ad-6ffd886bd921" providerId="ADAL" clId="{1CCCADB4-22F1-4B71-965B-5AD868F2004E}" dt="2022-12-19T12:48:16.160" v="1652" actId="108"/>
          <ac:spMkLst>
            <pc:docMk/>
            <pc:sldMk cId="642288230" sldId="288"/>
            <ac:spMk id="4" creationId="{52F43FB2-96F2-02FE-BEB7-77423853C233}"/>
          </ac:spMkLst>
        </pc:spChg>
        <pc:spChg chg="add mod">
          <ac:chgData name="Celia Doñoro Arenilla" userId="5aeea512-860a-4252-a1ad-6ffd886bd921" providerId="ADAL" clId="{1CCCADB4-22F1-4B71-965B-5AD868F2004E}" dt="2022-12-19T12:46:23.521" v="1611" actId="1076"/>
          <ac:spMkLst>
            <pc:docMk/>
            <pc:sldMk cId="642288230" sldId="288"/>
            <ac:spMk id="9" creationId="{1BA22E1D-AAAD-5E04-37DD-47C365B7E4FB}"/>
          </ac:spMkLst>
        </pc:spChg>
        <pc:spChg chg="add mod">
          <ac:chgData name="Celia Doñoro Arenilla" userId="5aeea512-860a-4252-a1ad-6ffd886bd921" providerId="ADAL" clId="{1CCCADB4-22F1-4B71-965B-5AD868F2004E}" dt="2022-12-19T12:45:02.497" v="1610" actId="1076"/>
          <ac:spMkLst>
            <pc:docMk/>
            <pc:sldMk cId="642288230" sldId="288"/>
            <ac:spMk id="11" creationId="{FD6844AB-EDCF-43C6-C4D4-BF5EE2AA2932}"/>
          </ac:spMkLst>
        </pc:spChg>
        <pc:spChg chg="add mod">
          <ac:chgData name="Celia Doñoro Arenilla" userId="5aeea512-860a-4252-a1ad-6ffd886bd921" providerId="ADAL" clId="{1CCCADB4-22F1-4B71-965B-5AD868F2004E}" dt="2022-12-19T12:46:42.081" v="1615" actId="1076"/>
          <ac:spMkLst>
            <pc:docMk/>
            <pc:sldMk cId="642288230" sldId="288"/>
            <ac:spMk id="12" creationId="{C4E9B2F4-4FAE-4CB3-7FBC-46487EF590F2}"/>
          </ac:spMkLst>
        </pc:spChg>
        <pc:spChg chg="add mod">
          <ac:chgData name="Celia Doñoro Arenilla" userId="5aeea512-860a-4252-a1ad-6ffd886bd921" providerId="ADAL" clId="{1CCCADB4-22F1-4B71-965B-5AD868F2004E}" dt="2022-12-19T12:45:02.497" v="1610" actId="1076"/>
          <ac:spMkLst>
            <pc:docMk/>
            <pc:sldMk cId="642288230" sldId="288"/>
            <ac:spMk id="14" creationId="{429D92A7-113E-D49A-BAAF-00C36F19E3ED}"/>
          </ac:spMkLst>
        </pc:spChg>
        <pc:spChg chg="add mod">
          <ac:chgData name="Celia Doñoro Arenilla" userId="5aeea512-860a-4252-a1ad-6ffd886bd921" providerId="ADAL" clId="{1CCCADB4-22F1-4B71-965B-5AD868F2004E}" dt="2022-12-19T12:44:03.156" v="1605" actId="692"/>
          <ac:spMkLst>
            <pc:docMk/>
            <pc:sldMk cId="642288230" sldId="288"/>
            <ac:spMk id="15" creationId="{F517981B-41E8-AFA5-2788-78803781FA98}"/>
          </ac:spMkLst>
        </pc:spChg>
        <pc:spChg chg="add mod">
          <ac:chgData name="Celia Doñoro Arenilla" userId="5aeea512-860a-4252-a1ad-6ffd886bd921" providerId="ADAL" clId="{1CCCADB4-22F1-4B71-965B-5AD868F2004E}" dt="2022-12-19T12:44:03.156" v="1605" actId="692"/>
          <ac:spMkLst>
            <pc:docMk/>
            <pc:sldMk cId="642288230" sldId="288"/>
            <ac:spMk id="19" creationId="{E7E3C538-8A79-67A8-18EA-B77741FD26E6}"/>
          </ac:spMkLst>
        </pc:spChg>
        <pc:spChg chg="add mod">
          <ac:chgData name="Celia Doñoro Arenilla" userId="5aeea512-860a-4252-a1ad-6ffd886bd921" providerId="ADAL" clId="{1CCCADB4-22F1-4B71-965B-5AD868F2004E}" dt="2022-12-19T12:48:47.677" v="1653" actId="313"/>
          <ac:spMkLst>
            <pc:docMk/>
            <pc:sldMk cId="642288230" sldId="288"/>
            <ac:spMk id="25" creationId="{4AE37DA9-4152-10A1-82B0-CF17D131F97D}"/>
          </ac:spMkLst>
        </pc:spChg>
        <pc:spChg chg="add mod">
          <ac:chgData name="Celia Doñoro Arenilla" userId="5aeea512-860a-4252-a1ad-6ffd886bd921" providerId="ADAL" clId="{1CCCADB4-22F1-4B71-965B-5AD868F2004E}" dt="2022-12-19T12:47:18" v="1618"/>
          <ac:spMkLst>
            <pc:docMk/>
            <pc:sldMk cId="642288230" sldId="288"/>
            <ac:spMk id="26" creationId="{C240640B-55DF-9617-600B-53892DFBA939}"/>
          </ac:spMkLst>
        </pc:spChg>
        <pc:spChg chg="add mod">
          <ac:chgData name="Celia Doñoro Arenilla" userId="5aeea512-860a-4252-a1ad-6ffd886bd921" providerId="ADAL" clId="{1CCCADB4-22F1-4B71-965B-5AD868F2004E}" dt="2022-12-19T12:49:30.225" v="1739" actId="20577"/>
          <ac:spMkLst>
            <pc:docMk/>
            <pc:sldMk cId="642288230" sldId="288"/>
            <ac:spMk id="28" creationId="{DDC09786-AF2D-1C9C-E2B0-68A5ACCAEDA4}"/>
          </ac:spMkLst>
        </pc:spChg>
        <pc:picChg chg="add mod modCrop">
          <ac:chgData name="Celia Doñoro Arenilla" userId="5aeea512-860a-4252-a1ad-6ffd886bd921" providerId="ADAL" clId="{1CCCADB4-22F1-4B71-965B-5AD868F2004E}" dt="2022-12-19T12:46:49.041" v="1617" actId="1076"/>
          <ac:picMkLst>
            <pc:docMk/>
            <pc:sldMk cId="642288230" sldId="288"/>
            <ac:picMk id="2" creationId="{5CC8CB9D-DE1F-C29F-1703-BFAE7D07FF0C}"/>
          </ac:picMkLst>
        </pc:picChg>
        <pc:picChg chg="add mod">
          <ac:chgData name="Celia Doñoro Arenilla" userId="5aeea512-860a-4252-a1ad-6ffd886bd921" providerId="ADAL" clId="{1CCCADB4-22F1-4B71-965B-5AD868F2004E}" dt="2022-12-19T12:47:26.762" v="1619" actId="1076"/>
          <ac:picMkLst>
            <pc:docMk/>
            <pc:sldMk cId="642288230" sldId="288"/>
            <ac:picMk id="5" creationId="{0E69338A-46D3-ED41-4382-08C51293CCE5}"/>
          </ac:picMkLst>
        </pc:picChg>
        <pc:picChg chg="add mod">
          <ac:chgData name="Celia Doñoro Arenilla" userId="5aeea512-860a-4252-a1ad-6ffd886bd921" providerId="ADAL" clId="{1CCCADB4-22F1-4B71-965B-5AD868F2004E}" dt="2022-12-19T12:47:26.762" v="1619" actId="1076"/>
          <ac:picMkLst>
            <pc:docMk/>
            <pc:sldMk cId="642288230" sldId="288"/>
            <ac:picMk id="6" creationId="{36E7588C-953A-791D-094E-9A02D3057226}"/>
          </ac:picMkLst>
        </pc:picChg>
        <pc:picChg chg="add mod">
          <ac:chgData name="Celia Doñoro Arenilla" userId="5aeea512-860a-4252-a1ad-6ffd886bd921" providerId="ADAL" clId="{1CCCADB4-22F1-4B71-965B-5AD868F2004E}" dt="2022-12-19T12:47:26.762" v="1619" actId="1076"/>
          <ac:picMkLst>
            <pc:docMk/>
            <pc:sldMk cId="642288230" sldId="288"/>
            <ac:picMk id="7" creationId="{CCDF7215-12D2-BF55-50E2-FBCCD1B0AF39}"/>
          </ac:picMkLst>
        </pc:picChg>
        <pc:picChg chg="add mod">
          <ac:chgData name="Celia Doñoro Arenilla" userId="5aeea512-860a-4252-a1ad-6ffd886bd921" providerId="ADAL" clId="{1CCCADB4-22F1-4B71-965B-5AD868F2004E}" dt="2022-12-19T12:44:03.156" v="1605" actId="692"/>
          <ac:picMkLst>
            <pc:docMk/>
            <pc:sldMk cId="642288230" sldId="288"/>
            <ac:picMk id="16" creationId="{38A3444F-2022-3135-F68E-C85541728539}"/>
          </ac:picMkLst>
        </pc:picChg>
        <pc:picChg chg="add mod">
          <ac:chgData name="Celia Doñoro Arenilla" userId="5aeea512-860a-4252-a1ad-6ffd886bd921" providerId="ADAL" clId="{1CCCADB4-22F1-4B71-965B-5AD868F2004E}" dt="2022-12-19T12:44:03.156" v="1605" actId="692"/>
          <ac:picMkLst>
            <pc:docMk/>
            <pc:sldMk cId="642288230" sldId="288"/>
            <ac:picMk id="17" creationId="{AB569E96-ABD9-C292-F0BB-DF605C28BCCA}"/>
          </ac:picMkLst>
        </pc:picChg>
        <pc:picChg chg="add mod">
          <ac:chgData name="Celia Doñoro Arenilla" userId="5aeea512-860a-4252-a1ad-6ffd886bd921" providerId="ADAL" clId="{1CCCADB4-22F1-4B71-965B-5AD868F2004E}" dt="2022-12-19T12:44:03.156" v="1605" actId="692"/>
          <ac:picMkLst>
            <pc:docMk/>
            <pc:sldMk cId="642288230" sldId="288"/>
            <ac:picMk id="18" creationId="{8D9AFE0D-63F5-60C9-820C-C9AB8E3AD7CF}"/>
          </ac:picMkLst>
        </pc:picChg>
        <pc:picChg chg="add mod">
          <ac:chgData name="Celia Doñoro Arenilla" userId="5aeea512-860a-4252-a1ad-6ffd886bd921" providerId="ADAL" clId="{1CCCADB4-22F1-4B71-965B-5AD868F2004E}" dt="2022-12-19T12:44:03.156" v="1605" actId="692"/>
          <ac:picMkLst>
            <pc:docMk/>
            <pc:sldMk cId="642288230" sldId="288"/>
            <ac:picMk id="20" creationId="{E116E938-412E-CE12-2E25-72B661DDC651}"/>
          </ac:picMkLst>
        </pc:picChg>
        <pc:picChg chg="add mod">
          <ac:chgData name="Celia Doñoro Arenilla" userId="5aeea512-860a-4252-a1ad-6ffd886bd921" providerId="ADAL" clId="{1CCCADB4-22F1-4B71-965B-5AD868F2004E}" dt="2022-12-19T12:47:18" v="1618"/>
          <ac:picMkLst>
            <pc:docMk/>
            <pc:sldMk cId="642288230" sldId="288"/>
            <ac:picMk id="27" creationId="{684239C3-2E08-6483-14FA-6C8E65487BAA}"/>
          </ac:picMkLst>
        </pc:picChg>
        <pc:cxnChg chg="add mod">
          <ac:chgData name="Celia Doñoro Arenilla" userId="5aeea512-860a-4252-a1ad-6ffd886bd921" providerId="ADAL" clId="{1CCCADB4-22F1-4B71-965B-5AD868F2004E}" dt="2022-12-19T12:47:36.432" v="1621" actId="14100"/>
          <ac:cxnSpMkLst>
            <pc:docMk/>
            <pc:sldMk cId="642288230" sldId="288"/>
            <ac:cxnSpMk id="8" creationId="{41A1736F-E015-A03E-9C6A-0781A5802F23}"/>
          </ac:cxnSpMkLst>
        </pc:cxnChg>
        <pc:cxnChg chg="add mod">
          <ac:chgData name="Celia Doñoro Arenilla" userId="5aeea512-860a-4252-a1ad-6ffd886bd921" providerId="ADAL" clId="{1CCCADB4-22F1-4B71-965B-5AD868F2004E}" dt="2022-12-19T12:46:33.705" v="1614" actId="14100"/>
          <ac:cxnSpMkLst>
            <pc:docMk/>
            <pc:sldMk cId="642288230" sldId="288"/>
            <ac:cxnSpMk id="10" creationId="{C3B4732F-CE0B-4784-575C-3315C079037B}"/>
          </ac:cxnSpMkLst>
        </pc:cxnChg>
        <pc:cxnChg chg="add mod">
          <ac:chgData name="Celia Doñoro Arenilla" userId="5aeea512-860a-4252-a1ad-6ffd886bd921" providerId="ADAL" clId="{1CCCADB4-22F1-4B71-965B-5AD868F2004E}" dt="2022-12-19T12:46:45.649" v="1616" actId="14100"/>
          <ac:cxnSpMkLst>
            <pc:docMk/>
            <pc:sldMk cId="642288230" sldId="288"/>
            <ac:cxnSpMk id="13" creationId="{C8B85917-86B8-6882-E742-E07FE35C6B9B}"/>
          </ac:cxnSpMkLst>
        </pc:cxnChg>
        <pc:cxnChg chg="add mod">
          <ac:chgData name="Celia Doñoro Arenilla" userId="5aeea512-860a-4252-a1ad-6ffd886bd921" providerId="ADAL" clId="{1CCCADB4-22F1-4B71-965B-5AD868F2004E}" dt="2022-12-19T12:47:18" v="1618"/>
          <ac:cxnSpMkLst>
            <pc:docMk/>
            <pc:sldMk cId="642288230" sldId="288"/>
            <ac:cxnSpMk id="24" creationId="{345BF758-885B-BAD4-63C7-8C35B2208BF0}"/>
          </ac:cxnSpMkLst>
        </pc:cxnChg>
      </pc:sldChg>
      <pc:sldChg chg="addSp modSp new mod">
        <pc:chgData name="Celia Doñoro Arenilla" userId="5aeea512-860a-4252-a1ad-6ffd886bd921" providerId="ADAL" clId="{1CCCADB4-22F1-4B71-965B-5AD868F2004E}" dt="2022-12-19T13:02:30.199" v="1928" actId="20577"/>
        <pc:sldMkLst>
          <pc:docMk/>
          <pc:sldMk cId="1751432234" sldId="289"/>
        </pc:sldMkLst>
        <pc:spChg chg="add mod">
          <ac:chgData name="Celia Doñoro Arenilla" userId="5aeea512-860a-4252-a1ad-6ffd886bd921" providerId="ADAL" clId="{1CCCADB4-22F1-4B71-965B-5AD868F2004E}" dt="2022-12-19T12:58:50.481" v="1835" actId="1076"/>
          <ac:spMkLst>
            <pc:docMk/>
            <pc:sldMk cId="1751432234" sldId="289"/>
            <ac:spMk id="2" creationId="{FAE48D44-F2CA-053E-0D31-964ACF749F96}"/>
          </ac:spMkLst>
        </pc:spChg>
        <pc:spChg chg="add mod">
          <ac:chgData name="Celia Doñoro Arenilla" userId="5aeea512-860a-4252-a1ad-6ffd886bd921" providerId="ADAL" clId="{1CCCADB4-22F1-4B71-965B-5AD868F2004E}" dt="2022-12-19T12:58:26.577" v="1828" actId="2711"/>
          <ac:spMkLst>
            <pc:docMk/>
            <pc:sldMk cId="1751432234" sldId="289"/>
            <ac:spMk id="3" creationId="{641CB9E6-2A52-B921-91E6-E31BEC8660FA}"/>
          </ac:spMkLst>
        </pc:spChg>
        <pc:spChg chg="add mod">
          <ac:chgData name="Celia Doñoro Arenilla" userId="5aeea512-860a-4252-a1ad-6ffd886bd921" providerId="ADAL" clId="{1CCCADB4-22F1-4B71-965B-5AD868F2004E}" dt="2022-12-19T12:55:12.878" v="1781" actId="207"/>
          <ac:spMkLst>
            <pc:docMk/>
            <pc:sldMk cId="1751432234" sldId="289"/>
            <ac:spMk id="4" creationId="{168F503F-11B6-AF80-140A-1FB159A9EA4D}"/>
          </ac:spMkLst>
        </pc:spChg>
        <pc:spChg chg="add mod">
          <ac:chgData name="Celia Doñoro Arenilla" userId="5aeea512-860a-4252-a1ad-6ffd886bd921" providerId="ADAL" clId="{1CCCADB4-22F1-4B71-965B-5AD868F2004E}" dt="2022-12-19T12:58:54.473" v="1836" actId="14100"/>
          <ac:spMkLst>
            <pc:docMk/>
            <pc:sldMk cId="1751432234" sldId="289"/>
            <ac:spMk id="9" creationId="{54058E73-8F8D-9522-E6CC-779F147CB652}"/>
          </ac:spMkLst>
        </pc:spChg>
        <pc:spChg chg="add mod">
          <ac:chgData name="Celia Doñoro Arenilla" userId="5aeea512-860a-4252-a1ad-6ffd886bd921" providerId="ADAL" clId="{1CCCADB4-22F1-4B71-965B-5AD868F2004E}" dt="2022-12-19T12:56:31.650" v="1798" actId="14100"/>
          <ac:spMkLst>
            <pc:docMk/>
            <pc:sldMk cId="1751432234" sldId="289"/>
            <ac:spMk id="10" creationId="{8C0384A1-23F9-54D3-4C1B-84EB9FA1A97D}"/>
          </ac:spMkLst>
        </pc:spChg>
        <pc:spChg chg="add mod">
          <ac:chgData name="Celia Doñoro Arenilla" userId="5aeea512-860a-4252-a1ad-6ffd886bd921" providerId="ADAL" clId="{1CCCADB4-22F1-4B71-965B-5AD868F2004E}" dt="2022-12-19T12:57:47.329" v="1820" actId="1076"/>
          <ac:spMkLst>
            <pc:docMk/>
            <pc:sldMk cId="1751432234" sldId="289"/>
            <ac:spMk id="11" creationId="{F718F0C6-72A1-1844-5860-1A137F2D2868}"/>
          </ac:spMkLst>
        </pc:spChg>
        <pc:spChg chg="add mod">
          <ac:chgData name="Celia Doñoro Arenilla" userId="5aeea512-860a-4252-a1ad-6ffd886bd921" providerId="ADAL" clId="{1CCCADB4-22F1-4B71-965B-5AD868F2004E}" dt="2022-12-19T12:56:27.313" v="1797" actId="14100"/>
          <ac:spMkLst>
            <pc:docMk/>
            <pc:sldMk cId="1751432234" sldId="289"/>
            <ac:spMk id="12" creationId="{9297E671-0749-045E-184D-2CDE71F2FAB9}"/>
          </ac:spMkLst>
        </pc:spChg>
        <pc:spChg chg="add mod">
          <ac:chgData name="Celia Doñoro Arenilla" userId="5aeea512-860a-4252-a1ad-6ffd886bd921" providerId="ADAL" clId="{1CCCADB4-22F1-4B71-965B-5AD868F2004E}" dt="2022-12-19T12:56:42.982" v="1801" actId="113"/>
          <ac:spMkLst>
            <pc:docMk/>
            <pc:sldMk cId="1751432234" sldId="289"/>
            <ac:spMk id="16" creationId="{7929FEEB-2162-FD25-BB8B-E1EB8CF7698B}"/>
          </ac:spMkLst>
        </pc:spChg>
        <pc:spChg chg="add mod">
          <ac:chgData name="Celia Doñoro Arenilla" userId="5aeea512-860a-4252-a1ad-6ffd886bd921" providerId="ADAL" clId="{1CCCADB4-22F1-4B71-965B-5AD868F2004E}" dt="2022-12-19T13:02:30.199" v="1928" actId="20577"/>
          <ac:spMkLst>
            <pc:docMk/>
            <pc:sldMk cId="1751432234" sldId="289"/>
            <ac:spMk id="19" creationId="{E9AA85B2-7C16-2FEE-3CA7-EDE09CCDE709}"/>
          </ac:spMkLst>
        </pc:spChg>
        <pc:spChg chg="add mod">
          <ac:chgData name="Celia Doñoro Arenilla" userId="5aeea512-860a-4252-a1ad-6ffd886bd921" providerId="ADAL" clId="{1CCCADB4-22F1-4B71-965B-5AD868F2004E}" dt="2022-12-19T12:59:41.890" v="1842"/>
          <ac:spMkLst>
            <pc:docMk/>
            <pc:sldMk cId="1751432234" sldId="289"/>
            <ac:spMk id="20" creationId="{455D0C42-5BAC-A286-BE35-B3DB71F6C9D0}"/>
          </ac:spMkLst>
        </pc:spChg>
        <pc:spChg chg="add mod">
          <ac:chgData name="Celia Doñoro Arenilla" userId="5aeea512-860a-4252-a1ad-6ffd886bd921" providerId="ADAL" clId="{1CCCADB4-22F1-4B71-965B-5AD868F2004E}" dt="2022-12-19T12:59:53.565" v="1869" actId="20577"/>
          <ac:spMkLst>
            <pc:docMk/>
            <pc:sldMk cId="1751432234" sldId="289"/>
            <ac:spMk id="22" creationId="{C0A52D52-B23D-3C43-144D-8567DA5BC4F6}"/>
          </ac:spMkLst>
        </pc:spChg>
        <pc:picChg chg="add mod">
          <ac:chgData name="Celia Doñoro Arenilla" userId="5aeea512-860a-4252-a1ad-6ffd886bd921" providerId="ADAL" clId="{1CCCADB4-22F1-4B71-965B-5AD868F2004E}" dt="2022-12-19T12:57:57.153" v="1823" actId="14100"/>
          <ac:picMkLst>
            <pc:docMk/>
            <pc:sldMk cId="1751432234" sldId="289"/>
            <ac:picMk id="5" creationId="{30A32BD7-507E-7728-3E78-16FA7F11EA29}"/>
          </ac:picMkLst>
        </pc:picChg>
        <pc:picChg chg="add mod">
          <ac:chgData name="Celia Doñoro Arenilla" userId="5aeea512-860a-4252-a1ad-6ffd886bd921" providerId="ADAL" clId="{1CCCADB4-22F1-4B71-965B-5AD868F2004E}" dt="2022-12-19T12:57:00.468" v="1806" actId="14100"/>
          <ac:picMkLst>
            <pc:docMk/>
            <pc:sldMk cId="1751432234" sldId="289"/>
            <ac:picMk id="6" creationId="{7283BB46-707E-3511-54F8-38080281E8B0}"/>
          </ac:picMkLst>
        </pc:picChg>
        <pc:picChg chg="add mod">
          <ac:chgData name="Celia Doñoro Arenilla" userId="5aeea512-860a-4252-a1ad-6ffd886bd921" providerId="ADAL" clId="{1CCCADB4-22F1-4B71-965B-5AD868F2004E}" dt="2022-12-19T12:59:06.890" v="1839" actId="1076"/>
          <ac:picMkLst>
            <pc:docMk/>
            <pc:sldMk cId="1751432234" sldId="289"/>
            <ac:picMk id="7" creationId="{5638C2A4-9D87-82EB-A644-44CC93E01627}"/>
          </ac:picMkLst>
        </pc:picChg>
        <pc:picChg chg="add mod">
          <ac:chgData name="Celia Doñoro Arenilla" userId="5aeea512-860a-4252-a1ad-6ffd886bd921" providerId="ADAL" clId="{1CCCADB4-22F1-4B71-965B-5AD868F2004E}" dt="2022-12-19T12:55:43.969" v="1788" actId="1076"/>
          <ac:picMkLst>
            <pc:docMk/>
            <pc:sldMk cId="1751432234" sldId="289"/>
            <ac:picMk id="8" creationId="{12CB50F2-16CF-93BC-E64C-B389D7AB2D69}"/>
          </ac:picMkLst>
        </pc:picChg>
        <pc:picChg chg="add mod">
          <ac:chgData name="Celia Doñoro Arenilla" userId="5aeea512-860a-4252-a1ad-6ffd886bd921" providerId="ADAL" clId="{1CCCADB4-22F1-4B71-965B-5AD868F2004E}" dt="2022-12-19T13:00:03.353" v="1870" actId="1076"/>
          <ac:picMkLst>
            <pc:docMk/>
            <pc:sldMk cId="1751432234" sldId="289"/>
            <ac:picMk id="13" creationId="{86F0E010-768D-384A-4EBA-372FFEA45DD8}"/>
          </ac:picMkLst>
        </pc:picChg>
        <pc:picChg chg="add mod">
          <ac:chgData name="Celia Doñoro Arenilla" userId="5aeea512-860a-4252-a1ad-6ffd886bd921" providerId="ADAL" clId="{1CCCADB4-22F1-4B71-965B-5AD868F2004E}" dt="2022-12-19T12:59:41.890" v="1842"/>
          <ac:picMkLst>
            <pc:docMk/>
            <pc:sldMk cId="1751432234" sldId="289"/>
            <ac:picMk id="21" creationId="{5A60E73A-A2BB-0611-7B51-4D08F756645E}"/>
          </ac:picMkLst>
        </pc:picChg>
        <pc:cxnChg chg="add mod">
          <ac:chgData name="Celia Doñoro Arenilla" userId="5aeea512-860a-4252-a1ad-6ffd886bd921" providerId="ADAL" clId="{1CCCADB4-22F1-4B71-965B-5AD868F2004E}" dt="2022-12-19T13:00:08.161" v="1871" actId="14100"/>
          <ac:cxnSpMkLst>
            <pc:docMk/>
            <pc:sldMk cId="1751432234" sldId="289"/>
            <ac:cxnSpMk id="14" creationId="{ED69A2BD-6231-9EAE-DB3D-435AD652E89C}"/>
          </ac:cxnSpMkLst>
        </pc:cxnChg>
        <pc:cxnChg chg="add mod">
          <ac:chgData name="Celia Doñoro Arenilla" userId="5aeea512-860a-4252-a1ad-6ffd886bd921" providerId="ADAL" clId="{1CCCADB4-22F1-4B71-965B-5AD868F2004E}" dt="2022-12-19T12:59:31.761" v="1841"/>
          <ac:cxnSpMkLst>
            <pc:docMk/>
            <pc:sldMk cId="1751432234" sldId="289"/>
            <ac:cxnSpMk id="18" creationId="{11DDDBED-CBE7-4CD1-9C45-5FD23C248ED7}"/>
          </ac:cxnSpMkLst>
        </pc:cxnChg>
      </pc:sldChg>
      <pc:sldChg chg="addSp delSp modSp new mod">
        <pc:chgData name="Celia Doñoro Arenilla" userId="5aeea512-860a-4252-a1ad-6ffd886bd921" providerId="ADAL" clId="{1CCCADB4-22F1-4B71-965B-5AD868F2004E}" dt="2022-12-19T13:04:40.418" v="1945" actId="2711"/>
        <pc:sldMkLst>
          <pc:docMk/>
          <pc:sldMk cId="2036274287" sldId="290"/>
        </pc:sldMkLst>
        <pc:spChg chg="add mod">
          <ac:chgData name="Celia Doñoro Arenilla" userId="5aeea512-860a-4252-a1ad-6ffd886bd921" providerId="ADAL" clId="{1CCCADB4-22F1-4B71-965B-5AD868F2004E}" dt="2022-12-19T13:04:40.418" v="1945" actId="2711"/>
          <ac:spMkLst>
            <pc:docMk/>
            <pc:sldMk cId="2036274287" sldId="290"/>
            <ac:spMk id="3" creationId="{AB23F0E3-E2FA-0D3C-0C47-4CCDB2B5C189}"/>
          </ac:spMkLst>
        </pc:spChg>
        <pc:spChg chg="add mod">
          <ac:chgData name="Celia Doñoro Arenilla" userId="5aeea512-860a-4252-a1ad-6ffd886bd921" providerId="ADAL" clId="{1CCCADB4-22F1-4B71-965B-5AD868F2004E}" dt="2022-12-19T13:04:06.755" v="1942" actId="207"/>
          <ac:spMkLst>
            <pc:docMk/>
            <pc:sldMk cId="2036274287" sldId="290"/>
            <ac:spMk id="5" creationId="{ABA50714-0817-B87F-9F8F-F6DB6D8B4661}"/>
          </ac:spMkLst>
        </pc:spChg>
        <pc:spChg chg="add mod">
          <ac:chgData name="Celia Doñoro Arenilla" userId="5aeea512-860a-4252-a1ad-6ffd886bd921" providerId="ADAL" clId="{1CCCADB4-22F1-4B71-965B-5AD868F2004E}" dt="2022-12-19T13:02:42.632" v="1938" actId="27636"/>
          <ac:spMkLst>
            <pc:docMk/>
            <pc:sldMk cId="2036274287" sldId="290"/>
            <ac:spMk id="9" creationId="{C8092442-2DD7-A03D-E101-68DB4363CDB8}"/>
          </ac:spMkLst>
        </pc:spChg>
        <pc:spChg chg="add mod">
          <ac:chgData name="Celia Doñoro Arenilla" userId="5aeea512-860a-4252-a1ad-6ffd886bd921" providerId="ADAL" clId="{1CCCADB4-22F1-4B71-965B-5AD868F2004E}" dt="2022-12-19T13:01:42.817" v="1885"/>
          <ac:spMkLst>
            <pc:docMk/>
            <pc:sldMk cId="2036274287" sldId="290"/>
            <ac:spMk id="10" creationId="{97F6F384-F843-B0D2-D768-0762462A22E6}"/>
          </ac:spMkLst>
        </pc:spChg>
        <pc:spChg chg="add mod">
          <ac:chgData name="Celia Doñoro Arenilla" userId="5aeea512-860a-4252-a1ad-6ffd886bd921" providerId="ADAL" clId="{1CCCADB4-22F1-4B71-965B-5AD868F2004E}" dt="2022-12-19T13:02:08.329" v="1893" actId="1076"/>
          <ac:spMkLst>
            <pc:docMk/>
            <pc:sldMk cId="2036274287" sldId="290"/>
            <ac:spMk id="12" creationId="{1283772B-67BA-B0B1-C89C-FC09C01CF245}"/>
          </ac:spMkLst>
        </pc:spChg>
        <pc:picChg chg="add mod">
          <ac:chgData name="Celia Doñoro Arenilla" userId="5aeea512-860a-4252-a1ad-6ffd886bd921" providerId="ADAL" clId="{1CCCADB4-22F1-4B71-965B-5AD868F2004E}" dt="2022-12-19T13:02:54.233" v="1940" actId="1076"/>
          <ac:picMkLst>
            <pc:docMk/>
            <pc:sldMk cId="2036274287" sldId="290"/>
            <ac:picMk id="2" creationId="{95E24468-0628-8178-73FC-0F0EAF3AC6B7}"/>
          </ac:picMkLst>
        </pc:picChg>
        <pc:picChg chg="add mod">
          <ac:chgData name="Celia Doñoro Arenilla" userId="5aeea512-860a-4252-a1ad-6ffd886bd921" providerId="ADAL" clId="{1CCCADB4-22F1-4B71-965B-5AD868F2004E}" dt="2022-12-19T13:00:39.833" v="1875" actId="1076"/>
          <ac:picMkLst>
            <pc:docMk/>
            <pc:sldMk cId="2036274287" sldId="290"/>
            <ac:picMk id="4" creationId="{CD94A581-73FB-1533-D975-7F7FCCB1FB7F}"/>
          </ac:picMkLst>
        </pc:picChg>
        <pc:picChg chg="add mod">
          <ac:chgData name="Celia Doñoro Arenilla" userId="5aeea512-860a-4252-a1ad-6ffd886bd921" providerId="ADAL" clId="{1CCCADB4-22F1-4B71-965B-5AD868F2004E}" dt="2022-12-19T13:01:17.817" v="1882" actId="1076"/>
          <ac:picMkLst>
            <pc:docMk/>
            <pc:sldMk cId="2036274287" sldId="290"/>
            <ac:picMk id="6" creationId="{EF546054-75D0-0EC6-AABA-10DBF689560F}"/>
          </ac:picMkLst>
        </pc:picChg>
        <pc:picChg chg="add del mod">
          <ac:chgData name="Celia Doñoro Arenilla" userId="5aeea512-860a-4252-a1ad-6ffd886bd921" providerId="ADAL" clId="{1CCCADB4-22F1-4B71-965B-5AD868F2004E}" dt="2022-12-19T13:02:49.802" v="1939" actId="478"/>
          <ac:picMkLst>
            <pc:docMk/>
            <pc:sldMk cId="2036274287" sldId="290"/>
            <ac:picMk id="7" creationId="{D4859725-08C8-77E1-89E7-051502BAA530}"/>
          </ac:picMkLst>
        </pc:picChg>
        <pc:picChg chg="add mod">
          <ac:chgData name="Celia Doñoro Arenilla" userId="5aeea512-860a-4252-a1ad-6ffd886bd921" providerId="ADAL" clId="{1CCCADB4-22F1-4B71-965B-5AD868F2004E}" dt="2022-12-19T13:01:42.817" v="1885"/>
          <ac:picMkLst>
            <pc:docMk/>
            <pc:sldMk cId="2036274287" sldId="290"/>
            <ac:picMk id="11" creationId="{06934508-DA81-D7A8-D958-8582CCFAB090}"/>
          </ac:picMkLst>
        </pc:picChg>
        <pc:cxnChg chg="add mod">
          <ac:chgData name="Celia Doñoro Arenilla" userId="5aeea512-860a-4252-a1ad-6ffd886bd921" providerId="ADAL" clId="{1CCCADB4-22F1-4B71-965B-5AD868F2004E}" dt="2022-12-19T13:01:42.817" v="1885"/>
          <ac:cxnSpMkLst>
            <pc:docMk/>
            <pc:sldMk cId="2036274287" sldId="290"/>
            <ac:cxnSpMk id="8" creationId="{E424867C-D866-9027-3BC6-D13C1D1A297C}"/>
          </ac:cxnSpMkLst>
        </pc:cxnChg>
      </pc:sldChg>
      <pc:sldChg chg="addSp delSp modSp new mod">
        <pc:chgData name="Celia Doñoro Arenilla" userId="5aeea512-860a-4252-a1ad-6ffd886bd921" providerId="ADAL" clId="{1CCCADB4-22F1-4B71-965B-5AD868F2004E}" dt="2022-12-19T14:54:31.292" v="2230" actId="14100"/>
        <pc:sldMkLst>
          <pc:docMk/>
          <pc:sldMk cId="3482659448" sldId="291"/>
        </pc:sldMkLst>
        <pc:spChg chg="add del mod">
          <ac:chgData name="Celia Doñoro Arenilla" userId="5aeea512-860a-4252-a1ad-6ffd886bd921" providerId="ADAL" clId="{1CCCADB4-22F1-4B71-965B-5AD868F2004E}" dt="2022-12-19T14:30:31.703" v="1976" actId="478"/>
          <ac:spMkLst>
            <pc:docMk/>
            <pc:sldMk cId="3482659448" sldId="291"/>
            <ac:spMk id="3" creationId="{B380E49C-66A6-3182-F2D9-94AD1AEC0F3F}"/>
          </ac:spMkLst>
        </pc:spChg>
        <pc:spChg chg="add del mod">
          <ac:chgData name="Celia Doñoro Arenilla" userId="5aeea512-860a-4252-a1ad-6ffd886bd921" providerId="ADAL" clId="{1CCCADB4-22F1-4B71-965B-5AD868F2004E}" dt="2022-12-19T14:30:33.293" v="1977" actId="478"/>
          <ac:spMkLst>
            <pc:docMk/>
            <pc:sldMk cId="3482659448" sldId="291"/>
            <ac:spMk id="4" creationId="{0539EDEE-BF24-9613-56EC-38F1AB68E53A}"/>
          </ac:spMkLst>
        </pc:spChg>
        <pc:spChg chg="add mod">
          <ac:chgData name="Celia Doñoro Arenilla" userId="5aeea512-860a-4252-a1ad-6ffd886bd921" providerId="ADAL" clId="{1CCCADB4-22F1-4B71-965B-5AD868F2004E}" dt="2022-12-19T14:46:37.036" v="2149" actId="14100"/>
          <ac:spMkLst>
            <pc:docMk/>
            <pc:sldMk cId="3482659448" sldId="291"/>
            <ac:spMk id="5" creationId="{25985A79-7D57-EA8B-FF5B-FE419BE4567F}"/>
          </ac:spMkLst>
        </pc:spChg>
        <pc:spChg chg="add mod">
          <ac:chgData name="Celia Doñoro Arenilla" userId="5aeea512-860a-4252-a1ad-6ffd886bd921" providerId="ADAL" clId="{1CCCADB4-22F1-4B71-965B-5AD868F2004E}" dt="2022-12-19T14:34:27.743" v="2057" actId="692"/>
          <ac:spMkLst>
            <pc:docMk/>
            <pc:sldMk cId="3482659448" sldId="291"/>
            <ac:spMk id="6" creationId="{6B92745D-8832-5EE3-1A8E-502A6233822F}"/>
          </ac:spMkLst>
        </pc:spChg>
        <pc:spChg chg="add mod">
          <ac:chgData name="Celia Doñoro Arenilla" userId="5aeea512-860a-4252-a1ad-6ffd886bd921" providerId="ADAL" clId="{1CCCADB4-22F1-4B71-965B-5AD868F2004E}" dt="2022-12-19T14:34:34.107" v="2058" actId="1076"/>
          <ac:spMkLst>
            <pc:docMk/>
            <pc:sldMk cId="3482659448" sldId="291"/>
            <ac:spMk id="7" creationId="{20D90AFF-2811-254C-75C8-318DC3443338}"/>
          </ac:spMkLst>
        </pc:spChg>
        <pc:spChg chg="add mod">
          <ac:chgData name="Celia Doñoro Arenilla" userId="5aeea512-860a-4252-a1ad-6ffd886bd921" providerId="ADAL" clId="{1CCCADB4-22F1-4B71-965B-5AD868F2004E}" dt="2022-12-19T14:45:32.729" v="2135" actId="1076"/>
          <ac:spMkLst>
            <pc:docMk/>
            <pc:sldMk cId="3482659448" sldId="291"/>
            <ac:spMk id="8" creationId="{6F5F8B5A-B4D1-C255-C09C-D6006817764F}"/>
          </ac:spMkLst>
        </pc:spChg>
        <pc:spChg chg="add del mod">
          <ac:chgData name="Celia Doñoro Arenilla" userId="5aeea512-860a-4252-a1ad-6ffd886bd921" providerId="ADAL" clId="{1CCCADB4-22F1-4B71-965B-5AD868F2004E}" dt="2022-12-19T14:47:08.652" v="2156" actId="14100"/>
          <ac:spMkLst>
            <pc:docMk/>
            <pc:sldMk cId="3482659448" sldId="291"/>
            <ac:spMk id="9" creationId="{51BE2CAE-315F-38ED-50C2-C8B00E9168C2}"/>
          </ac:spMkLst>
        </pc:spChg>
        <pc:spChg chg="add del mod">
          <ac:chgData name="Celia Doñoro Arenilla" userId="5aeea512-860a-4252-a1ad-6ffd886bd921" providerId="ADAL" clId="{1CCCADB4-22F1-4B71-965B-5AD868F2004E}" dt="2022-12-19T14:46:56.247" v="2154" actId="478"/>
          <ac:spMkLst>
            <pc:docMk/>
            <pc:sldMk cId="3482659448" sldId="291"/>
            <ac:spMk id="10" creationId="{CC2E273A-D1CA-5ED0-140C-BBF198DDF6C1}"/>
          </ac:spMkLst>
        </pc:spChg>
        <pc:spChg chg="add del mod">
          <ac:chgData name="Celia Doñoro Arenilla" userId="5aeea512-860a-4252-a1ad-6ffd886bd921" providerId="ADAL" clId="{1CCCADB4-22F1-4B71-965B-5AD868F2004E}" dt="2022-12-19T14:47:08.652" v="2156" actId="14100"/>
          <ac:spMkLst>
            <pc:docMk/>
            <pc:sldMk cId="3482659448" sldId="291"/>
            <ac:spMk id="11" creationId="{8B4960CE-03FF-7E5B-362B-0B2DB0697B6F}"/>
          </ac:spMkLst>
        </pc:spChg>
        <pc:spChg chg="add del mod">
          <ac:chgData name="Celia Doñoro Arenilla" userId="5aeea512-860a-4252-a1ad-6ffd886bd921" providerId="ADAL" clId="{1CCCADB4-22F1-4B71-965B-5AD868F2004E}" dt="2022-12-19T14:49:10.002" v="2174" actId="1076"/>
          <ac:spMkLst>
            <pc:docMk/>
            <pc:sldMk cId="3482659448" sldId="291"/>
            <ac:spMk id="12" creationId="{66129AC2-4F07-87CA-3182-F7D7401669E8}"/>
          </ac:spMkLst>
        </pc:spChg>
        <pc:spChg chg="add mod">
          <ac:chgData name="Celia Doñoro Arenilla" userId="5aeea512-860a-4252-a1ad-6ffd886bd921" providerId="ADAL" clId="{1CCCADB4-22F1-4B71-965B-5AD868F2004E}" dt="2022-12-19T14:49:10.002" v="2174" actId="1076"/>
          <ac:spMkLst>
            <pc:docMk/>
            <pc:sldMk cId="3482659448" sldId="291"/>
            <ac:spMk id="13" creationId="{D774A6A4-6F36-8E09-E6DB-CA4FE1589A32}"/>
          </ac:spMkLst>
        </pc:spChg>
        <pc:spChg chg="add mod">
          <ac:chgData name="Celia Doñoro Arenilla" userId="5aeea512-860a-4252-a1ad-6ffd886bd921" providerId="ADAL" clId="{1CCCADB4-22F1-4B71-965B-5AD868F2004E}" dt="2022-12-19T14:49:10.002" v="2174" actId="1076"/>
          <ac:spMkLst>
            <pc:docMk/>
            <pc:sldMk cId="3482659448" sldId="291"/>
            <ac:spMk id="14" creationId="{DA8B514B-0CED-B67F-84A5-0E2F678C46F7}"/>
          </ac:spMkLst>
        </pc:spChg>
        <pc:spChg chg="add mod">
          <ac:chgData name="Celia Doñoro Arenilla" userId="5aeea512-860a-4252-a1ad-6ffd886bd921" providerId="ADAL" clId="{1CCCADB4-22F1-4B71-965B-5AD868F2004E}" dt="2022-12-19T14:45:35.689" v="2136" actId="1076"/>
          <ac:spMkLst>
            <pc:docMk/>
            <pc:sldMk cId="3482659448" sldId="291"/>
            <ac:spMk id="15" creationId="{58DD0458-DD54-2FAA-D0EB-68C54EC8B53F}"/>
          </ac:spMkLst>
        </pc:spChg>
        <pc:spChg chg="add mod">
          <ac:chgData name="Celia Doñoro Arenilla" userId="5aeea512-860a-4252-a1ad-6ffd886bd921" providerId="ADAL" clId="{1CCCADB4-22F1-4B71-965B-5AD868F2004E}" dt="2022-12-19T14:45:43.794" v="2137" actId="1076"/>
          <ac:spMkLst>
            <pc:docMk/>
            <pc:sldMk cId="3482659448" sldId="291"/>
            <ac:spMk id="16" creationId="{AC048A2C-B675-33A7-597C-8FB2A716D63D}"/>
          </ac:spMkLst>
        </pc:spChg>
        <pc:spChg chg="add mod">
          <ac:chgData name="Celia Doñoro Arenilla" userId="5aeea512-860a-4252-a1ad-6ffd886bd921" providerId="ADAL" clId="{1CCCADB4-22F1-4B71-965B-5AD868F2004E}" dt="2022-12-19T14:47:25.080" v="2157" actId="1076"/>
          <ac:spMkLst>
            <pc:docMk/>
            <pc:sldMk cId="3482659448" sldId="291"/>
            <ac:spMk id="20" creationId="{13FEBEC4-068E-7224-481C-B9914BF9A224}"/>
          </ac:spMkLst>
        </pc:spChg>
        <pc:spChg chg="add mod">
          <ac:chgData name="Celia Doñoro Arenilla" userId="5aeea512-860a-4252-a1ad-6ffd886bd921" providerId="ADAL" clId="{1CCCADB4-22F1-4B71-965B-5AD868F2004E}" dt="2022-12-19T14:30:56.636" v="1979"/>
          <ac:spMkLst>
            <pc:docMk/>
            <pc:sldMk cId="3482659448" sldId="291"/>
            <ac:spMk id="21" creationId="{00192CE7-6BE9-BEA8-DF59-32137253D0AB}"/>
          </ac:spMkLst>
        </pc:spChg>
        <pc:spChg chg="add mod">
          <ac:chgData name="Celia Doñoro Arenilla" userId="5aeea512-860a-4252-a1ad-6ffd886bd921" providerId="ADAL" clId="{1CCCADB4-22F1-4B71-965B-5AD868F2004E}" dt="2022-12-19T14:31:14.532" v="2030" actId="20577"/>
          <ac:spMkLst>
            <pc:docMk/>
            <pc:sldMk cId="3482659448" sldId="291"/>
            <ac:spMk id="23" creationId="{543B391D-DDD1-250A-D9C1-28854CE83D1D}"/>
          </ac:spMkLst>
        </pc:spChg>
        <pc:spChg chg="add del mod">
          <ac:chgData name="Celia Doñoro Arenilla" userId="5aeea512-860a-4252-a1ad-6ffd886bd921" providerId="ADAL" clId="{1CCCADB4-22F1-4B71-965B-5AD868F2004E}" dt="2022-12-19T14:53:58.919" v="2225" actId="478"/>
          <ac:spMkLst>
            <pc:docMk/>
            <pc:sldMk cId="3482659448" sldId="291"/>
            <ac:spMk id="25" creationId="{821E569D-4B59-5E00-F6D7-B33BDCF9CA06}"/>
          </ac:spMkLst>
        </pc:spChg>
        <pc:spChg chg="add mod">
          <ac:chgData name="Celia Doñoro Arenilla" userId="5aeea512-860a-4252-a1ad-6ffd886bd921" providerId="ADAL" clId="{1CCCADB4-22F1-4B71-965B-5AD868F2004E}" dt="2022-12-19T14:53:50.420" v="2223" actId="692"/>
          <ac:spMkLst>
            <pc:docMk/>
            <pc:sldMk cId="3482659448" sldId="291"/>
            <ac:spMk id="26" creationId="{35BD7230-EFFF-299E-1B22-7C74707C3FE1}"/>
          </ac:spMkLst>
        </pc:spChg>
        <pc:spChg chg="add mod">
          <ac:chgData name="Celia Doñoro Arenilla" userId="5aeea512-860a-4252-a1ad-6ffd886bd921" providerId="ADAL" clId="{1CCCADB4-22F1-4B71-965B-5AD868F2004E}" dt="2022-12-19T14:53:40.070" v="2219" actId="1076"/>
          <ac:spMkLst>
            <pc:docMk/>
            <pc:sldMk cId="3482659448" sldId="291"/>
            <ac:spMk id="28" creationId="{29E98B9A-3A4D-2AD0-A41B-AD08A304A25C}"/>
          </ac:spMkLst>
        </pc:spChg>
        <pc:spChg chg="add mod">
          <ac:chgData name="Celia Doñoro Arenilla" userId="5aeea512-860a-4252-a1ad-6ffd886bd921" providerId="ADAL" clId="{1CCCADB4-22F1-4B71-965B-5AD868F2004E}" dt="2022-12-19T14:53:35.487" v="2218" actId="1076"/>
          <ac:spMkLst>
            <pc:docMk/>
            <pc:sldMk cId="3482659448" sldId="291"/>
            <ac:spMk id="32" creationId="{DACF47B6-8780-4859-7792-13A87E535C90}"/>
          </ac:spMkLst>
        </pc:spChg>
        <pc:spChg chg="add mod">
          <ac:chgData name="Celia Doñoro Arenilla" userId="5aeea512-860a-4252-a1ad-6ffd886bd921" providerId="ADAL" clId="{1CCCADB4-22F1-4B71-965B-5AD868F2004E}" dt="2022-12-19T14:53:46.091" v="2221" actId="692"/>
          <ac:spMkLst>
            <pc:docMk/>
            <pc:sldMk cId="3482659448" sldId="291"/>
            <ac:spMk id="33" creationId="{6B563BDC-3FDD-1506-7583-DDD7A2BC40CC}"/>
          </ac:spMkLst>
        </pc:spChg>
        <pc:spChg chg="add del mod">
          <ac:chgData name="Celia Doñoro Arenilla" userId="5aeea512-860a-4252-a1ad-6ffd886bd921" providerId="ADAL" clId="{1CCCADB4-22F1-4B71-965B-5AD868F2004E}" dt="2022-12-19T14:53:57.620" v="2224" actId="478"/>
          <ac:spMkLst>
            <pc:docMk/>
            <pc:sldMk cId="3482659448" sldId="291"/>
            <ac:spMk id="34" creationId="{40252FF1-F118-E9C5-FFFF-2BFD3C2354BD}"/>
          </ac:spMkLst>
        </pc:spChg>
        <pc:picChg chg="add mod">
          <ac:chgData name="Celia Doñoro Arenilla" userId="5aeea512-860a-4252-a1ad-6ffd886bd921" providerId="ADAL" clId="{1CCCADB4-22F1-4B71-965B-5AD868F2004E}" dt="2022-12-19T14:53:13.186" v="2211" actId="1076"/>
          <ac:picMkLst>
            <pc:docMk/>
            <pc:sldMk cId="3482659448" sldId="291"/>
            <ac:picMk id="2" creationId="{EDC3A438-9346-BA50-8328-E4904B49276B}"/>
          </ac:picMkLst>
        </pc:picChg>
        <pc:picChg chg="add del mod">
          <ac:chgData name="Celia Doñoro Arenilla" userId="5aeea512-860a-4252-a1ad-6ffd886bd921" providerId="ADAL" clId="{1CCCADB4-22F1-4B71-965B-5AD868F2004E}" dt="2022-12-19T14:30:27.265" v="1973" actId="478"/>
          <ac:picMkLst>
            <pc:docMk/>
            <pc:sldMk cId="3482659448" sldId="291"/>
            <ac:picMk id="17" creationId="{9FA9DA5E-D566-5774-6066-C6E6051F9019}"/>
          </ac:picMkLst>
        </pc:picChg>
        <pc:picChg chg="add mod">
          <ac:chgData name="Celia Doñoro Arenilla" userId="5aeea512-860a-4252-a1ad-6ffd886bd921" providerId="ADAL" clId="{1CCCADB4-22F1-4B71-965B-5AD868F2004E}" dt="2022-12-19T14:49:10.002" v="2174" actId="1076"/>
          <ac:picMkLst>
            <pc:docMk/>
            <pc:sldMk cId="3482659448" sldId="291"/>
            <ac:picMk id="18" creationId="{CFEFE426-30CF-B07D-DE41-6643CADE02A4}"/>
          </ac:picMkLst>
        </pc:picChg>
        <pc:picChg chg="add mod">
          <ac:chgData name="Celia Doñoro Arenilla" userId="5aeea512-860a-4252-a1ad-6ffd886bd921" providerId="ADAL" clId="{1CCCADB4-22F1-4B71-965B-5AD868F2004E}" dt="2022-12-19T14:30:56.636" v="1979"/>
          <ac:picMkLst>
            <pc:docMk/>
            <pc:sldMk cId="3482659448" sldId="291"/>
            <ac:picMk id="22" creationId="{E1696AB9-9B42-821A-98E6-4D8E3BFEF238}"/>
          </ac:picMkLst>
        </pc:picChg>
        <pc:picChg chg="add mod">
          <ac:chgData name="Celia Doñoro Arenilla" userId="5aeea512-860a-4252-a1ad-6ffd886bd921" providerId="ADAL" clId="{1CCCADB4-22F1-4B71-965B-5AD868F2004E}" dt="2022-12-19T14:52:30.110" v="2193" actId="1076"/>
          <ac:picMkLst>
            <pc:docMk/>
            <pc:sldMk cId="3482659448" sldId="291"/>
            <ac:picMk id="24" creationId="{CAFE511B-13EE-87E8-59AB-57F375B9C930}"/>
          </ac:picMkLst>
        </pc:picChg>
        <pc:picChg chg="add mod">
          <ac:chgData name="Celia Doñoro Arenilla" userId="5aeea512-860a-4252-a1ad-6ffd886bd921" providerId="ADAL" clId="{1CCCADB4-22F1-4B71-965B-5AD868F2004E}" dt="2022-12-19T14:52:22.309" v="2189" actId="1076"/>
          <ac:picMkLst>
            <pc:docMk/>
            <pc:sldMk cId="3482659448" sldId="291"/>
            <ac:picMk id="27" creationId="{D6DBCBBD-5763-518B-119F-434370BE384F}"/>
          </ac:picMkLst>
        </pc:picChg>
        <pc:picChg chg="add mod">
          <ac:chgData name="Celia Doñoro Arenilla" userId="5aeea512-860a-4252-a1ad-6ffd886bd921" providerId="ADAL" clId="{1CCCADB4-22F1-4B71-965B-5AD868F2004E}" dt="2022-12-19T14:52:42.166" v="2200" actId="1076"/>
          <ac:picMkLst>
            <pc:docMk/>
            <pc:sldMk cId="3482659448" sldId="291"/>
            <ac:picMk id="29" creationId="{3393C59A-A0FA-7C65-CB1A-1C574F15D459}"/>
          </ac:picMkLst>
        </pc:picChg>
        <pc:cxnChg chg="add mod">
          <ac:chgData name="Celia Doñoro Arenilla" userId="5aeea512-860a-4252-a1ad-6ffd886bd921" providerId="ADAL" clId="{1CCCADB4-22F1-4B71-965B-5AD868F2004E}" dt="2022-12-19T14:30:40.264" v="1978"/>
          <ac:cxnSpMkLst>
            <pc:docMk/>
            <pc:sldMk cId="3482659448" sldId="291"/>
            <ac:cxnSpMk id="19" creationId="{8E0D9C78-BAD3-3094-3647-6A759F2FCBF7}"/>
          </ac:cxnSpMkLst>
        </pc:cxnChg>
        <pc:cxnChg chg="add mod">
          <ac:chgData name="Celia Doñoro Arenilla" userId="5aeea512-860a-4252-a1ad-6ffd886bd921" providerId="ADAL" clId="{1CCCADB4-22F1-4B71-965B-5AD868F2004E}" dt="2022-12-19T14:51:45.748" v="2180" actId="1076"/>
          <ac:cxnSpMkLst>
            <pc:docMk/>
            <pc:sldMk cId="3482659448" sldId="291"/>
            <ac:cxnSpMk id="30" creationId="{5187532C-6C11-890C-07BC-6D55BFA139FF}"/>
          </ac:cxnSpMkLst>
        </pc:cxnChg>
        <pc:cxnChg chg="add mod">
          <ac:chgData name="Celia Doñoro Arenilla" userId="5aeea512-860a-4252-a1ad-6ffd886bd921" providerId="ADAL" clId="{1CCCADB4-22F1-4B71-965B-5AD868F2004E}" dt="2022-12-19T14:51:35.381" v="2178" actId="1076"/>
          <ac:cxnSpMkLst>
            <pc:docMk/>
            <pc:sldMk cId="3482659448" sldId="291"/>
            <ac:cxnSpMk id="31" creationId="{7223D210-09A2-EE36-99C3-046B67A7B214}"/>
          </ac:cxnSpMkLst>
        </pc:cxnChg>
        <pc:cxnChg chg="add mod">
          <ac:chgData name="Celia Doñoro Arenilla" userId="5aeea512-860a-4252-a1ad-6ffd886bd921" providerId="ADAL" clId="{1CCCADB4-22F1-4B71-965B-5AD868F2004E}" dt="2022-12-19T14:54:18.130" v="2227" actId="692"/>
          <ac:cxnSpMkLst>
            <pc:docMk/>
            <pc:sldMk cId="3482659448" sldId="291"/>
            <ac:cxnSpMk id="38" creationId="{3A57EEF8-D7FA-10D0-32F8-99D10E6F2502}"/>
          </ac:cxnSpMkLst>
        </pc:cxnChg>
        <pc:cxnChg chg="add mod">
          <ac:chgData name="Celia Doñoro Arenilla" userId="5aeea512-860a-4252-a1ad-6ffd886bd921" providerId="ADAL" clId="{1CCCADB4-22F1-4B71-965B-5AD868F2004E}" dt="2022-12-19T14:54:31.292" v="2230" actId="14100"/>
          <ac:cxnSpMkLst>
            <pc:docMk/>
            <pc:sldMk cId="3482659448" sldId="291"/>
            <ac:cxnSpMk id="39" creationId="{4E47D59B-1459-D797-4592-C2F61C66F476}"/>
          </ac:cxnSpMkLst>
        </pc:cxnChg>
      </pc:sldChg>
      <pc:sldChg chg="addSp delSp modSp new mod">
        <pc:chgData name="Celia Doñoro Arenilla" userId="5aeea512-860a-4252-a1ad-6ffd886bd921" providerId="ADAL" clId="{1CCCADB4-22F1-4B71-965B-5AD868F2004E}" dt="2022-12-19T14:44:20.411" v="2131"/>
        <pc:sldMkLst>
          <pc:docMk/>
          <pc:sldMk cId="3572387884" sldId="292"/>
        </pc:sldMkLst>
        <pc:spChg chg="add del mod">
          <ac:chgData name="Celia Doñoro Arenilla" userId="5aeea512-860a-4252-a1ad-6ffd886bd921" providerId="ADAL" clId="{1CCCADB4-22F1-4B71-965B-5AD868F2004E}" dt="2022-12-19T14:37:50.409" v="2063" actId="478"/>
          <ac:spMkLst>
            <pc:docMk/>
            <pc:sldMk cId="3572387884" sldId="292"/>
            <ac:spMk id="2" creationId="{1C656E5B-5D85-E8E5-8887-C2E121356144}"/>
          </ac:spMkLst>
        </pc:spChg>
        <pc:spChg chg="add del mod">
          <ac:chgData name="Celia Doñoro Arenilla" userId="5aeea512-860a-4252-a1ad-6ffd886bd921" providerId="ADAL" clId="{1CCCADB4-22F1-4B71-965B-5AD868F2004E}" dt="2022-12-19T14:37:51.270" v="2064" actId="478"/>
          <ac:spMkLst>
            <pc:docMk/>
            <pc:sldMk cId="3572387884" sldId="292"/>
            <ac:spMk id="3" creationId="{8CA723AA-A742-67F3-0177-CFA24A3CACC5}"/>
          </ac:spMkLst>
        </pc:spChg>
        <pc:spChg chg="add mod">
          <ac:chgData name="Celia Doñoro Arenilla" userId="5aeea512-860a-4252-a1ad-6ffd886bd921" providerId="ADAL" clId="{1CCCADB4-22F1-4B71-965B-5AD868F2004E}" dt="2022-12-19T14:41:51.193" v="2118" actId="1076"/>
          <ac:spMkLst>
            <pc:docMk/>
            <pc:sldMk cId="3572387884" sldId="292"/>
            <ac:spMk id="5" creationId="{B2F73E1D-1D06-8922-CA65-E8259C44418C}"/>
          </ac:spMkLst>
        </pc:spChg>
        <pc:spChg chg="add mod">
          <ac:chgData name="Celia Doñoro Arenilla" userId="5aeea512-860a-4252-a1ad-6ffd886bd921" providerId="ADAL" clId="{1CCCADB4-22F1-4B71-965B-5AD868F2004E}" dt="2022-12-19T14:41:58.521" v="2120" actId="1076"/>
          <ac:spMkLst>
            <pc:docMk/>
            <pc:sldMk cId="3572387884" sldId="292"/>
            <ac:spMk id="7" creationId="{52DD7F62-534B-9FA2-8EE2-5AF55ECCE639}"/>
          </ac:spMkLst>
        </pc:spChg>
        <pc:spChg chg="add mod">
          <ac:chgData name="Celia Doñoro Arenilla" userId="5aeea512-860a-4252-a1ad-6ffd886bd921" providerId="ADAL" clId="{1CCCADB4-22F1-4B71-965B-5AD868F2004E}" dt="2022-12-19T14:41:55.002" v="2119" actId="1076"/>
          <ac:spMkLst>
            <pc:docMk/>
            <pc:sldMk cId="3572387884" sldId="292"/>
            <ac:spMk id="9" creationId="{15DFA644-3025-E3DD-8655-5289CB1BAAAF}"/>
          </ac:spMkLst>
        </pc:spChg>
        <pc:spChg chg="add mod">
          <ac:chgData name="Celia Doñoro Arenilla" userId="5aeea512-860a-4252-a1ad-6ffd886bd921" providerId="ADAL" clId="{1CCCADB4-22F1-4B71-965B-5AD868F2004E}" dt="2022-12-19T14:42:01.681" v="2121" actId="1076"/>
          <ac:spMkLst>
            <pc:docMk/>
            <pc:sldMk cId="3572387884" sldId="292"/>
            <ac:spMk id="13" creationId="{06367FBD-425E-1750-3157-1983E0DCD3AF}"/>
          </ac:spMkLst>
        </pc:spChg>
        <pc:spChg chg="add mod">
          <ac:chgData name="Celia Doñoro Arenilla" userId="5aeea512-860a-4252-a1ad-6ffd886bd921" providerId="ADAL" clId="{1CCCADB4-22F1-4B71-965B-5AD868F2004E}" dt="2022-12-19T14:42:04.257" v="2122" actId="1076"/>
          <ac:spMkLst>
            <pc:docMk/>
            <pc:sldMk cId="3572387884" sldId="292"/>
            <ac:spMk id="14" creationId="{E12714E8-97E1-C9C8-4D52-3EA5C67409F4}"/>
          </ac:spMkLst>
        </pc:spChg>
        <pc:spChg chg="add mod">
          <ac:chgData name="Celia Doñoro Arenilla" userId="5aeea512-860a-4252-a1ad-6ffd886bd921" providerId="ADAL" clId="{1CCCADB4-22F1-4B71-965B-5AD868F2004E}" dt="2022-12-19T14:42:11.929" v="2124" actId="14100"/>
          <ac:spMkLst>
            <pc:docMk/>
            <pc:sldMk cId="3572387884" sldId="292"/>
            <ac:spMk id="15" creationId="{198F6311-827E-5922-2A60-B6568BC74BE3}"/>
          </ac:spMkLst>
        </pc:spChg>
        <pc:spChg chg="add del mod">
          <ac:chgData name="Celia Doñoro Arenilla" userId="5aeea512-860a-4252-a1ad-6ffd886bd921" providerId="ADAL" clId="{1CCCADB4-22F1-4B71-965B-5AD868F2004E}" dt="2022-12-19T14:37:59.467" v="2066" actId="478"/>
          <ac:spMkLst>
            <pc:docMk/>
            <pc:sldMk cId="3572387884" sldId="292"/>
            <ac:spMk id="17" creationId="{03F29AC8-9D03-18AA-3C61-ABE25073BDDD}"/>
          </ac:spMkLst>
        </pc:spChg>
        <pc:spChg chg="add del mod">
          <ac:chgData name="Celia Doñoro Arenilla" userId="5aeea512-860a-4252-a1ad-6ffd886bd921" providerId="ADAL" clId="{1CCCADB4-22F1-4B71-965B-5AD868F2004E}" dt="2022-12-19T14:38:51.185" v="2077" actId="478"/>
          <ac:spMkLst>
            <pc:docMk/>
            <pc:sldMk cId="3572387884" sldId="292"/>
            <ac:spMk id="18" creationId="{B583FA23-DC96-F601-5ED3-2FE01FA6C26F}"/>
          </ac:spMkLst>
        </pc:spChg>
        <pc:spChg chg="add mod">
          <ac:chgData name="Celia Doñoro Arenilla" userId="5aeea512-860a-4252-a1ad-6ffd886bd921" providerId="ADAL" clId="{1CCCADB4-22F1-4B71-965B-5AD868F2004E}" dt="2022-12-19T14:43:02.122" v="2129"/>
          <ac:spMkLst>
            <pc:docMk/>
            <pc:sldMk cId="3572387884" sldId="292"/>
            <ac:spMk id="24" creationId="{27DF4F61-A0BB-8941-7501-631E89C5E4E5}"/>
          </ac:spMkLst>
        </pc:spChg>
        <pc:spChg chg="add mod">
          <ac:chgData name="Celia Doñoro Arenilla" userId="5aeea512-860a-4252-a1ad-6ffd886bd921" providerId="ADAL" clId="{1CCCADB4-22F1-4B71-965B-5AD868F2004E}" dt="2022-12-19T14:43:02.122" v="2129"/>
          <ac:spMkLst>
            <pc:docMk/>
            <pc:sldMk cId="3572387884" sldId="292"/>
            <ac:spMk id="25" creationId="{3068F500-253D-34F7-B6CA-B80ECA07B43E}"/>
          </ac:spMkLst>
        </pc:spChg>
        <pc:spChg chg="add mod">
          <ac:chgData name="Celia Doñoro Arenilla" userId="5aeea512-860a-4252-a1ad-6ffd886bd921" providerId="ADAL" clId="{1CCCADB4-22F1-4B71-965B-5AD868F2004E}" dt="2022-12-19T14:44:20.411" v="2131"/>
          <ac:spMkLst>
            <pc:docMk/>
            <pc:sldMk cId="3572387884" sldId="292"/>
            <ac:spMk id="27" creationId="{CA32AC02-D49E-4617-D70F-E4AE0D28013D}"/>
          </ac:spMkLst>
        </pc:spChg>
        <pc:picChg chg="add mod">
          <ac:chgData name="Celia Doñoro Arenilla" userId="5aeea512-860a-4252-a1ad-6ffd886bd921" providerId="ADAL" clId="{1CCCADB4-22F1-4B71-965B-5AD868F2004E}" dt="2022-12-19T14:41:42.993" v="2116" actId="1076"/>
          <ac:picMkLst>
            <pc:docMk/>
            <pc:sldMk cId="3572387884" sldId="292"/>
            <ac:picMk id="4" creationId="{2CCFD0D8-ADA4-4FEC-47D4-4FFA698B4754}"/>
          </ac:picMkLst>
        </pc:picChg>
        <pc:picChg chg="add mod">
          <ac:chgData name="Celia Doñoro Arenilla" userId="5aeea512-860a-4252-a1ad-6ffd886bd921" providerId="ADAL" clId="{1CCCADB4-22F1-4B71-965B-5AD868F2004E}" dt="2022-12-19T14:43:06.576" v="2130" actId="14100"/>
          <ac:picMkLst>
            <pc:docMk/>
            <pc:sldMk cId="3572387884" sldId="292"/>
            <ac:picMk id="8" creationId="{7F34164E-A3DE-4AD0-C236-2EFCCD8533AF}"/>
          </ac:picMkLst>
        </pc:picChg>
        <pc:picChg chg="add mod">
          <ac:chgData name="Celia Doñoro Arenilla" userId="5aeea512-860a-4252-a1ad-6ffd886bd921" providerId="ADAL" clId="{1CCCADB4-22F1-4B71-965B-5AD868F2004E}" dt="2022-12-19T14:40:40.571" v="2099" actId="1076"/>
          <ac:picMkLst>
            <pc:docMk/>
            <pc:sldMk cId="3572387884" sldId="292"/>
            <ac:picMk id="10" creationId="{43488D1C-2404-1A30-A409-0DA86E8E2D01}"/>
          </ac:picMkLst>
        </pc:picChg>
        <pc:picChg chg="add mod">
          <ac:chgData name="Celia Doñoro Arenilla" userId="5aeea512-860a-4252-a1ad-6ffd886bd921" providerId="ADAL" clId="{1CCCADB4-22F1-4B71-965B-5AD868F2004E}" dt="2022-12-19T14:43:02.122" v="2129"/>
          <ac:picMkLst>
            <pc:docMk/>
            <pc:sldMk cId="3572387884" sldId="292"/>
            <ac:picMk id="26" creationId="{C2E6CD66-5BE8-DC29-99BB-72374F35FFE5}"/>
          </ac:picMkLst>
        </pc:picChg>
        <pc:cxnChg chg="add del mod">
          <ac:chgData name="Celia Doñoro Arenilla" userId="5aeea512-860a-4252-a1ad-6ffd886bd921" providerId="ADAL" clId="{1CCCADB4-22F1-4B71-965B-5AD868F2004E}" dt="2022-12-19T14:42:16.184" v="2125" actId="478"/>
          <ac:cxnSpMkLst>
            <pc:docMk/>
            <pc:sldMk cId="3572387884" sldId="292"/>
            <ac:cxnSpMk id="6" creationId="{70984012-FA50-1C19-C510-46DAB4E01CA2}"/>
          </ac:cxnSpMkLst>
        </pc:cxnChg>
        <pc:cxnChg chg="add mod">
          <ac:chgData name="Celia Doñoro Arenilla" userId="5aeea512-860a-4252-a1ad-6ffd886bd921" providerId="ADAL" clId="{1CCCADB4-22F1-4B71-965B-5AD868F2004E}" dt="2022-12-19T14:42:26.864" v="2126" actId="692"/>
          <ac:cxnSpMkLst>
            <pc:docMk/>
            <pc:sldMk cId="3572387884" sldId="292"/>
            <ac:cxnSpMk id="11" creationId="{18AFFA88-0ED7-B0E9-6155-444F90421002}"/>
          </ac:cxnSpMkLst>
        </pc:cxnChg>
        <pc:cxnChg chg="add mod">
          <ac:chgData name="Celia Doñoro Arenilla" userId="5aeea512-860a-4252-a1ad-6ffd886bd921" providerId="ADAL" clId="{1CCCADB4-22F1-4B71-965B-5AD868F2004E}" dt="2022-12-19T14:42:35.169" v="2128" actId="14100"/>
          <ac:cxnSpMkLst>
            <pc:docMk/>
            <pc:sldMk cId="3572387884" sldId="292"/>
            <ac:cxnSpMk id="12" creationId="{C0C017A9-3CD1-6B59-BD0F-C28B6ED936BB}"/>
          </ac:cxnSpMkLst>
        </pc:cxnChg>
        <pc:cxnChg chg="add del mod">
          <ac:chgData name="Celia Doñoro Arenilla" userId="5aeea512-860a-4252-a1ad-6ffd886bd921" providerId="ADAL" clId="{1CCCADB4-22F1-4B71-965B-5AD868F2004E}" dt="2022-12-19T14:42:07.360" v="2123" actId="478"/>
          <ac:cxnSpMkLst>
            <pc:docMk/>
            <pc:sldMk cId="3572387884" sldId="292"/>
            <ac:cxnSpMk id="16" creationId="{9B311C9E-FA23-007A-B178-8515D8D45BAF}"/>
          </ac:cxnSpMkLst>
        </pc:cxnChg>
        <pc:cxnChg chg="add mod">
          <ac:chgData name="Celia Doñoro Arenilla" userId="5aeea512-860a-4252-a1ad-6ffd886bd921" providerId="ADAL" clId="{1CCCADB4-22F1-4B71-965B-5AD868F2004E}" dt="2022-12-19T14:43:02.122" v="2129"/>
          <ac:cxnSpMkLst>
            <pc:docMk/>
            <pc:sldMk cId="3572387884" sldId="292"/>
            <ac:cxnSpMk id="23" creationId="{E54BB7DB-6AA9-1426-A6B1-735EED77375C}"/>
          </ac:cxnSpMkLst>
        </pc:cxnChg>
      </pc:sldChg>
      <pc:sldChg chg="addSp delSp modSp new mod">
        <pc:chgData name="Celia Doñoro Arenilla" userId="5aeea512-860a-4252-a1ad-6ffd886bd921" providerId="ADAL" clId="{1CCCADB4-22F1-4B71-965B-5AD868F2004E}" dt="2022-12-19T14:56:10.608" v="2262" actId="207"/>
        <pc:sldMkLst>
          <pc:docMk/>
          <pc:sldMk cId="3154233286" sldId="293"/>
        </pc:sldMkLst>
        <pc:spChg chg="add mod">
          <ac:chgData name="Celia Doñoro Arenilla" userId="5aeea512-860a-4252-a1ad-6ffd886bd921" providerId="ADAL" clId="{1CCCADB4-22F1-4B71-965B-5AD868F2004E}" dt="2022-12-19T14:55:10.723" v="2250" actId="20577"/>
          <ac:spMkLst>
            <pc:docMk/>
            <pc:sldMk cId="3154233286" sldId="293"/>
            <ac:spMk id="4" creationId="{D5B5670A-675D-74A1-2BA5-26DEBC1CB615}"/>
          </ac:spMkLst>
        </pc:spChg>
        <pc:spChg chg="add mod">
          <ac:chgData name="Celia Doñoro Arenilla" userId="5aeea512-860a-4252-a1ad-6ffd886bd921" providerId="ADAL" clId="{1CCCADB4-22F1-4B71-965B-5AD868F2004E}" dt="2022-12-19T14:55:03.998" v="2232"/>
          <ac:spMkLst>
            <pc:docMk/>
            <pc:sldMk cId="3154233286" sldId="293"/>
            <ac:spMk id="5" creationId="{AC7BE8E4-E925-94E0-9CF8-7245633F0E3A}"/>
          </ac:spMkLst>
        </pc:spChg>
        <pc:spChg chg="add del mod">
          <ac:chgData name="Celia Doñoro Arenilla" userId="5aeea512-860a-4252-a1ad-6ffd886bd921" providerId="ADAL" clId="{1CCCADB4-22F1-4B71-965B-5AD868F2004E}" dt="2022-12-19T14:55:22.317" v="2253"/>
          <ac:spMkLst>
            <pc:docMk/>
            <pc:sldMk cId="3154233286" sldId="293"/>
            <ac:spMk id="8" creationId="{77CA0850-3A5C-EF23-DF88-920E823E8D9D}"/>
          </ac:spMkLst>
        </pc:spChg>
        <pc:spChg chg="add del mod">
          <ac:chgData name="Celia Doñoro Arenilla" userId="5aeea512-860a-4252-a1ad-6ffd886bd921" providerId="ADAL" clId="{1CCCADB4-22F1-4B71-965B-5AD868F2004E}" dt="2022-12-19T14:55:22.317" v="2253"/>
          <ac:spMkLst>
            <pc:docMk/>
            <pc:sldMk cId="3154233286" sldId="293"/>
            <ac:spMk id="9" creationId="{0678BB9D-EB7E-09D2-F7FD-2109526DF805}"/>
          </ac:spMkLst>
        </pc:spChg>
        <pc:spChg chg="add del mod">
          <ac:chgData name="Celia Doñoro Arenilla" userId="5aeea512-860a-4252-a1ad-6ffd886bd921" providerId="ADAL" clId="{1CCCADB4-22F1-4B71-965B-5AD868F2004E}" dt="2022-12-19T14:55:28.692" v="2255"/>
          <ac:spMkLst>
            <pc:docMk/>
            <pc:sldMk cId="3154233286" sldId="293"/>
            <ac:spMk id="12" creationId="{8484B257-0264-BEAB-0084-F0FFEABE157A}"/>
          </ac:spMkLst>
        </pc:spChg>
        <pc:spChg chg="add del mod">
          <ac:chgData name="Celia Doñoro Arenilla" userId="5aeea512-860a-4252-a1ad-6ffd886bd921" providerId="ADAL" clId="{1CCCADB4-22F1-4B71-965B-5AD868F2004E}" dt="2022-12-19T14:55:28.692" v="2255"/>
          <ac:spMkLst>
            <pc:docMk/>
            <pc:sldMk cId="3154233286" sldId="293"/>
            <ac:spMk id="13" creationId="{5DF9DAAE-CD4D-9AE0-EAD8-85AAA26D9992}"/>
          </ac:spMkLst>
        </pc:spChg>
        <pc:spChg chg="add del mod">
          <ac:chgData name="Celia Doñoro Arenilla" userId="5aeea512-860a-4252-a1ad-6ffd886bd921" providerId="ADAL" clId="{1CCCADB4-22F1-4B71-965B-5AD868F2004E}" dt="2022-12-19T14:55:41.503" v="2257" actId="478"/>
          <ac:spMkLst>
            <pc:docMk/>
            <pc:sldMk cId="3154233286" sldId="293"/>
            <ac:spMk id="16" creationId="{BF4AA92D-B94F-3673-D287-9F62CF1088F8}"/>
          </ac:spMkLst>
        </pc:spChg>
        <pc:spChg chg="add del mod">
          <ac:chgData name="Celia Doñoro Arenilla" userId="5aeea512-860a-4252-a1ad-6ffd886bd921" providerId="ADAL" clId="{1CCCADB4-22F1-4B71-965B-5AD868F2004E}" dt="2022-12-19T14:55:41.503" v="2257" actId="478"/>
          <ac:spMkLst>
            <pc:docMk/>
            <pc:sldMk cId="3154233286" sldId="293"/>
            <ac:spMk id="17" creationId="{2917EF14-F5F1-E33A-FC73-81A17A93459E}"/>
          </ac:spMkLst>
        </pc:spChg>
        <pc:spChg chg="add mod">
          <ac:chgData name="Celia Doñoro Arenilla" userId="5aeea512-860a-4252-a1ad-6ffd886bd921" providerId="ADAL" clId="{1CCCADB4-22F1-4B71-965B-5AD868F2004E}" dt="2022-12-19T14:56:10.608" v="2262" actId="207"/>
          <ac:spMkLst>
            <pc:docMk/>
            <pc:sldMk cId="3154233286" sldId="293"/>
            <ac:spMk id="20" creationId="{CF548C3A-F06D-0750-2927-BE412A402C18}"/>
          </ac:spMkLst>
        </pc:spChg>
        <pc:picChg chg="add mod">
          <ac:chgData name="Celia Doñoro Arenilla" userId="5aeea512-860a-4252-a1ad-6ffd886bd921" providerId="ADAL" clId="{1CCCADB4-22F1-4B71-965B-5AD868F2004E}" dt="2022-12-19T14:55:16.226" v="2251" actId="14100"/>
          <ac:picMkLst>
            <pc:docMk/>
            <pc:sldMk cId="3154233286" sldId="293"/>
            <ac:picMk id="2" creationId="{97CC38B2-A844-FF10-44DB-E2486366485F}"/>
          </ac:picMkLst>
        </pc:picChg>
        <pc:picChg chg="add mod">
          <ac:chgData name="Celia Doñoro Arenilla" userId="5aeea512-860a-4252-a1ad-6ffd886bd921" providerId="ADAL" clId="{1CCCADB4-22F1-4B71-965B-5AD868F2004E}" dt="2022-12-19T14:55:03.998" v="2232"/>
          <ac:picMkLst>
            <pc:docMk/>
            <pc:sldMk cId="3154233286" sldId="293"/>
            <ac:picMk id="6" creationId="{9D6ECA55-32FA-7973-A1F8-6E89CBF44650}"/>
          </ac:picMkLst>
        </pc:picChg>
        <pc:picChg chg="add del mod">
          <ac:chgData name="Celia Doñoro Arenilla" userId="5aeea512-860a-4252-a1ad-6ffd886bd921" providerId="ADAL" clId="{1CCCADB4-22F1-4B71-965B-5AD868F2004E}" dt="2022-12-19T14:55:22.317" v="2253"/>
          <ac:picMkLst>
            <pc:docMk/>
            <pc:sldMk cId="3154233286" sldId="293"/>
            <ac:picMk id="10" creationId="{097FB457-150D-E8E3-E795-F88615B2F730}"/>
          </ac:picMkLst>
        </pc:picChg>
        <pc:picChg chg="add del mod">
          <ac:chgData name="Celia Doñoro Arenilla" userId="5aeea512-860a-4252-a1ad-6ffd886bd921" providerId="ADAL" clId="{1CCCADB4-22F1-4B71-965B-5AD868F2004E}" dt="2022-12-19T14:55:28.692" v="2255"/>
          <ac:picMkLst>
            <pc:docMk/>
            <pc:sldMk cId="3154233286" sldId="293"/>
            <ac:picMk id="14" creationId="{25F371E2-4EF1-E282-4765-E6794C078842}"/>
          </ac:picMkLst>
        </pc:picChg>
        <pc:picChg chg="add del mod">
          <ac:chgData name="Celia Doñoro Arenilla" userId="5aeea512-860a-4252-a1ad-6ffd886bd921" providerId="ADAL" clId="{1CCCADB4-22F1-4B71-965B-5AD868F2004E}" dt="2022-12-19T14:55:41.503" v="2257" actId="478"/>
          <ac:picMkLst>
            <pc:docMk/>
            <pc:sldMk cId="3154233286" sldId="293"/>
            <ac:picMk id="18" creationId="{2E86D473-359B-A26A-C798-657DCAD6F3BC}"/>
          </ac:picMkLst>
        </pc:picChg>
        <pc:cxnChg chg="add mod">
          <ac:chgData name="Celia Doñoro Arenilla" userId="5aeea512-860a-4252-a1ad-6ffd886bd921" providerId="ADAL" clId="{1CCCADB4-22F1-4B71-965B-5AD868F2004E}" dt="2022-12-19T14:55:03.998" v="2232"/>
          <ac:cxnSpMkLst>
            <pc:docMk/>
            <pc:sldMk cId="3154233286" sldId="293"/>
            <ac:cxnSpMk id="3" creationId="{8D8DD8BD-F2B5-D65D-46F9-C274BF39CD94}"/>
          </ac:cxnSpMkLst>
        </pc:cxnChg>
        <pc:cxnChg chg="add del mod">
          <ac:chgData name="Celia Doñoro Arenilla" userId="5aeea512-860a-4252-a1ad-6ffd886bd921" providerId="ADAL" clId="{1CCCADB4-22F1-4B71-965B-5AD868F2004E}" dt="2022-12-19T14:55:22.317" v="2253"/>
          <ac:cxnSpMkLst>
            <pc:docMk/>
            <pc:sldMk cId="3154233286" sldId="293"/>
            <ac:cxnSpMk id="7" creationId="{71196994-C82B-166C-D061-15F009A5504D}"/>
          </ac:cxnSpMkLst>
        </pc:cxnChg>
        <pc:cxnChg chg="add del mod">
          <ac:chgData name="Celia Doñoro Arenilla" userId="5aeea512-860a-4252-a1ad-6ffd886bd921" providerId="ADAL" clId="{1CCCADB4-22F1-4B71-965B-5AD868F2004E}" dt="2022-12-19T14:55:28.692" v="2255"/>
          <ac:cxnSpMkLst>
            <pc:docMk/>
            <pc:sldMk cId="3154233286" sldId="293"/>
            <ac:cxnSpMk id="11" creationId="{FB040C4A-AB3F-C5F9-DC6F-3237CFB8F6D2}"/>
          </ac:cxnSpMkLst>
        </pc:cxnChg>
        <pc:cxnChg chg="add del mod">
          <ac:chgData name="Celia Doñoro Arenilla" userId="5aeea512-860a-4252-a1ad-6ffd886bd921" providerId="ADAL" clId="{1CCCADB4-22F1-4B71-965B-5AD868F2004E}" dt="2022-12-19T14:55:41.503" v="2257" actId="478"/>
          <ac:cxnSpMkLst>
            <pc:docMk/>
            <pc:sldMk cId="3154233286" sldId="293"/>
            <ac:cxnSpMk id="15" creationId="{85720DBA-B123-0C62-1509-3A22F17E9B90}"/>
          </ac:cxnSpMkLst>
        </pc:cxnChg>
      </pc:sldChg>
    </pc:docChg>
  </pc:docChgLst>
  <pc:docChgLst>
    <pc:chgData name="Celia Doñoro Arenilla" userId="5aeea512-860a-4252-a1ad-6ffd886bd921" providerId="ADAL" clId="{D54517DA-8DE5-4456-BB5F-29762F8A0D75}"/>
    <pc:docChg chg="undo redo custSel addSld modSld">
      <pc:chgData name="Celia Doñoro Arenilla" userId="5aeea512-860a-4252-a1ad-6ffd886bd921" providerId="ADAL" clId="{D54517DA-8DE5-4456-BB5F-29762F8A0D75}" dt="2021-04-16T10:33:07.146" v="2432" actId="20577"/>
      <pc:docMkLst>
        <pc:docMk/>
      </pc:docMkLst>
      <pc:sldChg chg="addSp delSp modSp mod">
        <pc:chgData name="Celia Doñoro Arenilla" userId="5aeea512-860a-4252-a1ad-6ffd886bd921" providerId="ADAL" clId="{D54517DA-8DE5-4456-BB5F-29762F8A0D75}" dt="2021-04-16T10:33:01.272" v="2425" actId="20577"/>
        <pc:sldMkLst>
          <pc:docMk/>
          <pc:sldMk cId="1018687066" sldId="256"/>
        </pc:sldMkLst>
        <pc:spChg chg="add del mod">
          <ac:chgData name="Celia Doñoro Arenilla" userId="5aeea512-860a-4252-a1ad-6ffd886bd921" providerId="ADAL" clId="{D54517DA-8DE5-4456-BB5F-29762F8A0D75}" dt="2021-04-15T10:01:32.324" v="2261" actId="21"/>
          <ac:spMkLst>
            <pc:docMk/>
            <pc:sldMk cId="1018687066" sldId="256"/>
            <ac:spMk id="2" creationId="{B2B59713-E346-4D4F-AA3F-83A5D64E0D55}"/>
          </ac:spMkLst>
        </pc:spChg>
        <pc:spChg chg="add mod">
          <ac:chgData name="Celia Doñoro Arenilla" userId="5aeea512-860a-4252-a1ad-6ffd886bd921" providerId="ADAL" clId="{D54517DA-8DE5-4456-BB5F-29762F8A0D75}" dt="2021-04-15T10:01:14.589" v="2256" actId="1076"/>
          <ac:spMkLst>
            <pc:docMk/>
            <pc:sldMk cId="1018687066" sldId="256"/>
            <ac:spMk id="5" creationId="{0786CCC4-B6DE-40C4-87CE-03CBD53D562A}"/>
          </ac:spMkLst>
        </pc:spChg>
        <pc:spChg chg="mod">
          <ac:chgData name="Celia Doñoro Arenilla" userId="5aeea512-860a-4252-a1ad-6ffd886bd921" providerId="ADAL" clId="{D54517DA-8DE5-4456-BB5F-29762F8A0D75}" dt="2021-04-16T10:33:01.272" v="2425" actId="20577"/>
          <ac:spMkLst>
            <pc:docMk/>
            <pc:sldMk cId="1018687066" sldId="256"/>
            <ac:spMk id="18" creationId="{A7188113-388B-4E0A-B229-A6E4EDFA9525}"/>
          </ac:spMkLst>
        </pc:spChg>
        <pc:spChg chg="mod">
          <ac:chgData name="Celia Doñoro Arenilla" userId="5aeea512-860a-4252-a1ad-6ffd886bd921" providerId="ADAL" clId="{D54517DA-8DE5-4456-BB5F-29762F8A0D75}" dt="2021-04-15T09:58:50.846" v="2229" actId="207"/>
          <ac:spMkLst>
            <pc:docMk/>
            <pc:sldMk cId="1018687066" sldId="256"/>
            <ac:spMk id="21" creationId="{F7240755-5CAE-4F76-BE29-E0180E6FA9AE}"/>
          </ac:spMkLst>
        </pc:spChg>
        <pc:spChg chg="mod">
          <ac:chgData name="Celia Doñoro Arenilla" userId="5aeea512-860a-4252-a1ad-6ffd886bd921" providerId="ADAL" clId="{D54517DA-8DE5-4456-BB5F-29762F8A0D75}" dt="2021-04-15T09:58:54.686" v="2230" actId="207"/>
          <ac:spMkLst>
            <pc:docMk/>
            <pc:sldMk cId="1018687066" sldId="256"/>
            <ac:spMk id="23" creationId="{636CF4ED-1625-4C5F-A86A-AA29102F4183}"/>
          </ac:spMkLst>
        </pc:spChg>
        <pc:spChg chg="mod">
          <ac:chgData name="Celia Doñoro Arenilla" userId="5aeea512-860a-4252-a1ad-6ffd886bd921" providerId="ADAL" clId="{D54517DA-8DE5-4456-BB5F-29762F8A0D75}" dt="2021-04-15T09:58:59.987" v="2231" actId="207"/>
          <ac:spMkLst>
            <pc:docMk/>
            <pc:sldMk cId="1018687066" sldId="256"/>
            <ac:spMk id="29" creationId="{E9CE0D96-E2D7-4B77-B4D2-009C88BD3703}"/>
          </ac:spMkLst>
        </pc:spChg>
        <pc:spChg chg="add mod">
          <ac:chgData name="Celia Doñoro Arenilla" userId="5aeea512-860a-4252-a1ad-6ffd886bd921" providerId="ADAL" clId="{D54517DA-8DE5-4456-BB5F-29762F8A0D75}" dt="2021-04-15T10:01:28.033" v="2259" actId="20577"/>
          <ac:spMkLst>
            <pc:docMk/>
            <pc:sldMk cId="1018687066" sldId="256"/>
            <ac:spMk id="34" creationId="{264AD6DF-4920-4E9D-91C6-E00111464A39}"/>
          </ac:spMkLst>
        </pc:spChg>
        <pc:spChg chg="add mod">
          <ac:chgData name="Celia Doñoro Arenilla" userId="5aeea512-860a-4252-a1ad-6ffd886bd921" providerId="ADAL" clId="{D54517DA-8DE5-4456-BB5F-29762F8A0D75}" dt="2021-04-15T10:02:03.418" v="2269" actId="113"/>
          <ac:spMkLst>
            <pc:docMk/>
            <pc:sldMk cId="1018687066" sldId="256"/>
            <ac:spMk id="35" creationId="{1C325001-5D6E-4D3F-AEC0-62F9DCED59F9}"/>
          </ac:spMkLst>
        </pc:spChg>
        <pc:spChg chg="add mod">
          <ac:chgData name="Celia Doñoro Arenilla" userId="5aeea512-860a-4252-a1ad-6ffd886bd921" providerId="ADAL" clId="{D54517DA-8DE5-4456-BB5F-29762F8A0D75}" dt="2021-04-15T10:00:45.374" v="2251" actId="20577"/>
          <ac:spMkLst>
            <pc:docMk/>
            <pc:sldMk cId="1018687066" sldId="256"/>
            <ac:spMk id="36" creationId="{708F421E-0692-405D-ADCF-2A0DD08FD3A4}"/>
          </ac:spMkLst>
        </pc:spChg>
        <pc:spChg chg="add del mod">
          <ac:chgData name="Celia Doñoro Arenilla" userId="5aeea512-860a-4252-a1ad-6ffd886bd921" providerId="ADAL" clId="{D54517DA-8DE5-4456-BB5F-29762F8A0D75}" dt="2021-04-15T10:01:58.587" v="2268" actId="478"/>
          <ac:spMkLst>
            <pc:docMk/>
            <pc:sldMk cId="1018687066" sldId="256"/>
            <ac:spMk id="37" creationId="{E3E5B176-889F-4CD9-81C5-AEA8690382CD}"/>
          </ac:spMkLst>
        </pc:spChg>
        <pc:picChg chg="mod">
          <ac:chgData name="Celia Doñoro Arenilla" userId="5aeea512-860a-4252-a1ad-6ffd886bd921" providerId="ADAL" clId="{D54517DA-8DE5-4456-BB5F-29762F8A0D75}" dt="2021-04-14T15:58:21.617" v="50" actId="1076"/>
          <ac:picMkLst>
            <pc:docMk/>
            <pc:sldMk cId="1018687066" sldId="256"/>
            <ac:picMk id="13" creationId="{A9B440DD-152B-405D-BFA6-C4283F440FBF}"/>
          </ac:picMkLst>
        </pc:picChg>
        <pc:picChg chg="mod">
          <ac:chgData name="Celia Doñoro Arenilla" userId="5aeea512-860a-4252-a1ad-6ffd886bd921" providerId="ADAL" clId="{D54517DA-8DE5-4456-BB5F-29762F8A0D75}" dt="2021-04-14T15:58:18.279" v="49" actId="1076"/>
          <ac:picMkLst>
            <pc:docMk/>
            <pc:sldMk cId="1018687066" sldId="256"/>
            <ac:picMk id="16" creationId="{556FD104-4569-471F-9631-DDE558C014B9}"/>
          </ac:picMkLst>
        </pc:picChg>
        <pc:picChg chg="mod">
          <ac:chgData name="Celia Doñoro Arenilla" userId="5aeea512-860a-4252-a1ad-6ffd886bd921" providerId="ADAL" clId="{D54517DA-8DE5-4456-BB5F-29762F8A0D75}" dt="2021-04-15T09:59:28.185" v="2235" actId="207"/>
          <ac:picMkLst>
            <pc:docMk/>
            <pc:sldMk cId="1018687066" sldId="256"/>
            <ac:picMk id="27" creationId="{3D7B8DF2-6E37-45CA-810F-5BBA5E7E7A9D}"/>
          </ac:picMkLst>
        </pc:picChg>
        <pc:picChg chg="mod">
          <ac:chgData name="Celia Doñoro Arenilla" userId="5aeea512-860a-4252-a1ad-6ffd886bd921" providerId="ADAL" clId="{D54517DA-8DE5-4456-BB5F-29762F8A0D75}" dt="2021-04-12T12:07:12.628" v="1" actId="14100"/>
          <ac:picMkLst>
            <pc:docMk/>
            <pc:sldMk cId="1018687066" sldId="256"/>
            <ac:picMk id="33" creationId="{ED77FB7A-8FE4-4208-B1A4-83AC3A86F647}"/>
          </ac:picMkLst>
        </pc:picChg>
        <pc:cxnChg chg="add mod">
          <ac:chgData name="Celia Doñoro Arenilla" userId="5aeea512-860a-4252-a1ad-6ffd886bd921" providerId="ADAL" clId="{D54517DA-8DE5-4456-BB5F-29762F8A0D75}" dt="2021-04-14T15:57:21.747" v="28" actId="208"/>
          <ac:cxnSpMkLst>
            <pc:docMk/>
            <pc:sldMk cId="1018687066" sldId="256"/>
            <ac:cxnSpMk id="3" creationId="{BD6DC538-7211-495C-9B41-70777C9B995F}"/>
          </ac:cxnSpMkLst>
        </pc:cxnChg>
        <pc:cxnChg chg="add mod">
          <ac:chgData name="Celia Doñoro Arenilla" userId="5aeea512-860a-4252-a1ad-6ffd886bd921" providerId="ADAL" clId="{D54517DA-8DE5-4456-BB5F-29762F8A0D75}" dt="2021-04-14T15:58:25.176" v="51" actId="1076"/>
          <ac:cxnSpMkLst>
            <pc:docMk/>
            <pc:sldMk cId="1018687066" sldId="256"/>
            <ac:cxnSpMk id="24" creationId="{938176D7-62DC-41EA-82C4-19A5843F546E}"/>
          </ac:cxnSpMkLst>
        </pc:cxnChg>
        <pc:cxnChg chg="add del mod">
          <ac:chgData name="Celia Doñoro Arenilla" userId="5aeea512-860a-4252-a1ad-6ffd886bd921" providerId="ADAL" clId="{D54517DA-8DE5-4456-BB5F-29762F8A0D75}" dt="2021-04-14T15:58:27.871" v="52" actId="1076"/>
          <ac:cxnSpMkLst>
            <pc:docMk/>
            <pc:sldMk cId="1018687066" sldId="256"/>
            <ac:cxnSpMk id="25" creationId="{00CA3A60-DC08-412C-891C-53D4A439D71B}"/>
          </ac:cxnSpMkLst>
        </pc:cxnChg>
      </pc:sldChg>
      <pc:sldChg chg="addSp delSp modSp add mod">
        <pc:chgData name="Celia Doñoro Arenilla" userId="5aeea512-860a-4252-a1ad-6ffd886bd921" providerId="ADAL" clId="{D54517DA-8DE5-4456-BB5F-29762F8A0D75}" dt="2021-04-16T10:33:07.146" v="2432" actId="20577"/>
        <pc:sldMkLst>
          <pc:docMk/>
          <pc:sldMk cId="3479872031" sldId="257"/>
        </pc:sldMkLst>
        <pc:spChg chg="add mod">
          <ac:chgData name="Celia Doñoro Arenilla" userId="5aeea512-860a-4252-a1ad-6ffd886bd921" providerId="ADAL" clId="{D54517DA-8DE5-4456-BB5F-29762F8A0D75}" dt="2021-04-15T09:54:16.834" v="2155" actId="1076"/>
          <ac:spMkLst>
            <pc:docMk/>
            <pc:sldMk cId="3479872031" sldId="257"/>
            <ac:spMk id="3" creationId="{A4BE00FD-25BF-416C-8418-D8B0742190EF}"/>
          </ac:spMkLst>
        </pc:spChg>
        <pc:spChg chg="add mod">
          <ac:chgData name="Celia Doñoro Arenilla" userId="5aeea512-860a-4252-a1ad-6ffd886bd921" providerId="ADAL" clId="{D54517DA-8DE5-4456-BB5F-29762F8A0D75}" dt="2021-04-15T09:55:31.745" v="2171" actId="1076"/>
          <ac:spMkLst>
            <pc:docMk/>
            <pc:sldMk cId="3479872031" sldId="257"/>
            <ac:spMk id="6" creationId="{BC8273CC-8EFC-4877-BC8F-25F4D09D56A2}"/>
          </ac:spMkLst>
        </pc:spChg>
        <pc:spChg chg="add del mod">
          <ac:chgData name="Celia Doñoro Arenilla" userId="5aeea512-860a-4252-a1ad-6ffd886bd921" providerId="ADAL" clId="{D54517DA-8DE5-4456-BB5F-29762F8A0D75}" dt="2021-04-15T09:55:00.288" v="2164"/>
          <ac:spMkLst>
            <pc:docMk/>
            <pc:sldMk cId="3479872031" sldId="257"/>
            <ac:spMk id="15" creationId="{AC34497B-0C99-498E-AB12-0B41876FFE3A}"/>
          </ac:spMkLst>
        </pc:spChg>
        <pc:spChg chg="add mod">
          <ac:chgData name="Celia Doñoro Arenilla" userId="5aeea512-860a-4252-a1ad-6ffd886bd921" providerId="ADAL" clId="{D54517DA-8DE5-4456-BB5F-29762F8A0D75}" dt="2021-04-15T09:55:23.811" v="2169" actId="1076"/>
          <ac:spMkLst>
            <pc:docMk/>
            <pc:sldMk cId="3479872031" sldId="257"/>
            <ac:spMk id="16" creationId="{8BA633AF-BE76-496F-9F90-D179822F015C}"/>
          </ac:spMkLst>
        </pc:spChg>
        <pc:spChg chg="add mod">
          <ac:chgData name="Celia Doñoro Arenilla" userId="5aeea512-860a-4252-a1ad-6ffd886bd921" providerId="ADAL" clId="{D54517DA-8DE5-4456-BB5F-29762F8A0D75}" dt="2021-04-15T09:56:12.481" v="2178" actId="1076"/>
          <ac:spMkLst>
            <pc:docMk/>
            <pc:sldMk cId="3479872031" sldId="257"/>
            <ac:spMk id="17" creationId="{5A5056E9-D174-4922-8BE7-924530D38BFB}"/>
          </ac:spMkLst>
        </pc:spChg>
        <pc:spChg chg="mod">
          <ac:chgData name="Celia Doñoro Arenilla" userId="5aeea512-860a-4252-a1ad-6ffd886bd921" providerId="ADAL" clId="{D54517DA-8DE5-4456-BB5F-29762F8A0D75}" dt="2021-04-16T10:33:07.146" v="2432" actId="20577"/>
          <ac:spMkLst>
            <pc:docMk/>
            <pc:sldMk cId="3479872031" sldId="257"/>
            <ac:spMk id="18" creationId="{A7188113-388B-4E0A-B229-A6E4EDFA9525}"/>
          </ac:spMkLst>
        </pc:spChg>
        <pc:spChg chg="del">
          <ac:chgData name="Celia Doñoro Arenilla" userId="5aeea512-860a-4252-a1ad-6ffd886bd921" providerId="ADAL" clId="{D54517DA-8DE5-4456-BB5F-29762F8A0D75}" dt="2021-04-14T15:59:49.727" v="60" actId="478"/>
          <ac:spMkLst>
            <pc:docMk/>
            <pc:sldMk cId="3479872031" sldId="257"/>
            <ac:spMk id="21" creationId="{F7240755-5CAE-4F76-BE29-E0180E6FA9AE}"/>
          </ac:spMkLst>
        </pc:spChg>
        <pc:spChg chg="del">
          <ac:chgData name="Celia Doñoro Arenilla" userId="5aeea512-860a-4252-a1ad-6ffd886bd921" providerId="ADAL" clId="{D54517DA-8DE5-4456-BB5F-29762F8A0D75}" dt="2021-04-14T15:59:51.043" v="61" actId="478"/>
          <ac:spMkLst>
            <pc:docMk/>
            <pc:sldMk cId="3479872031" sldId="257"/>
            <ac:spMk id="22" creationId="{2BF7FE43-03B4-4AB7-89B3-1C4F57A4C497}"/>
          </ac:spMkLst>
        </pc:spChg>
        <pc:spChg chg="mod">
          <ac:chgData name="Celia Doñoro Arenilla" userId="5aeea512-860a-4252-a1ad-6ffd886bd921" providerId="ADAL" clId="{D54517DA-8DE5-4456-BB5F-29762F8A0D75}" dt="2021-04-15T10:02:16.306" v="2270" actId="207"/>
          <ac:spMkLst>
            <pc:docMk/>
            <pc:sldMk cId="3479872031" sldId="257"/>
            <ac:spMk id="23" creationId="{636CF4ED-1625-4C5F-A86A-AA29102F4183}"/>
          </ac:spMkLst>
        </pc:spChg>
        <pc:spChg chg="mod">
          <ac:chgData name="Celia Doñoro Arenilla" userId="5aeea512-860a-4252-a1ad-6ffd886bd921" providerId="ADAL" clId="{D54517DA-8DE5-4456-BB5F-29762F8A0D75}" dt="2021-04-14T16:05:29.670" v="467" actId="1036"/>
          <ac:spMkLst>
            <pc:docMk/>
            <pc:sldMk cId="3479872031" sldId="257"/>
            <ac:spMk id="26" creationId="{F7839C44-EE2F-4DEA-9458-77A95D9CB441}"/>
          </ac:spMkLst>
        </pc:spChg>
        <pc:spChg chg="mod">
          <ac:chgData name="Celia Doñoro Arenilla" userId="5aeea512-860a-4252-a1ad-6ffd886bd921" providerId="ADAL" clId="{D54517DA-8DE5-4456-BB5F-29762F8A0D75}" dt="2021-04-14T16:04:26.773" v="449" actId="14100"/>
          <ac:spMkLst>
            <pc:docMk/>
            <pc:sldMk cId="3479872031" sldId="257"/>
            <ac:spMk id="28" creationId="{89E60173-6E25-4BCF-A502-A59242548637}"/>
          </ac:spMkLst>
        </pc:spChg>
        <pc:spChg chg="mod">
          <ac:chgData name="Celia Doñoro Arenilla" userId="5aeea512-860a-4252-a1ad-6ffd886bd921" providerId="ADAL" clId="{D54517DA-8DE5-4456-BB5F-29762F8A0D75}" dt="2021-04-15T10:02:18.521" v="2271" actId="207"/>
          <ac:spMkLst>
            <pc:docMk/>
            <pc:sldMk cId="3479872031" sldId="257"/>
            <ac:spMk id="29" creationId="{E9CE0D96-E2D7-4B77-B4D2-009C88BD3703}"/>
          </ac:spMkLst>
        </pc:spChg>
        <pc:picChg chg="add mod">
          <ac:chgData name="Celia Doñoro Arenilla" userId="5aeea512-860a-4252-a1ad-6ffd886bd921" providerId="ADAL" clId="{D54517DA-8DE5-4456-BB5F-29762F8A0D75}" dt="2021-04-14T16:03:24.488" v="400" actId="14100"/>
          <ac:picMkLst>
            <pc:docMk/>
            <pc:sldMk cId="3479872031" sldId="257"/>
            <ac:picMk id="2" creationId="{7C2CF5CD-74AF-47D3-9975-70CFE4CC61CE}"/>
          </ac:picMkLst>
        </pc:picChg>
        <pc:picChg chg="add mod">
          <ac:chgData name="Celia Doñoro Arenilla" userId="5aeea512-860a-4252-a1ad-6ffd886bd921" providerId="ADAL" clId="{D54517DA-8DE5-4456-BB5F-29762F8A0D75}" dt="2021-04-14T16:05:05.088" v="453" actId="1076"/>
          <ac:picMkLst>
            <pc:docMk/>
            <pc:sldMk cId="3479872031" sldId="257"/>
            <ac:picMk id="5" creationId="{708B16EF-16EE-435C-8F13-4E1342111BF9}"/>
          </ac:picMkLst>
        </pc:picChg>
        <pc:picChg chg="del">
          <ac:chgData name="Celia Doñoro Arenilla" userId="5aeea512-860a-4252-a1ad-6ffd886bd921" providerId="ADAL" clId="{D54517DA-8DE5-4456-BB5F-29762F8A0D75}" dt="2021-04-14T16:00:16.586" v="100" actId="478"/>
          <ac:picMkLst>
            <pc:docMk/>
            <pc:sldMk cId="3479872031" sldId="257"/>
            <ac:picMk id="10" creationId="{800309DD-5DFF-4214-844D-4949B45EAADF}"/>
          </ac:picMkLst>
        </pc:picChg>
        <pc:picChg chg="del">
          <ac:chgData name="Celia Doñoro Arenilla" userId="5aeea512-860a-4252-a1ad-6ffd886bd921" providerId="ADAL" clId="{D54517DA-8DE5-4456-BB5F-29762F8A0D75}" dt="2021-04-14T15:59:52.875" v="62" actId="478"/>
          <ac:picMkLst>
            <pc:docMk/>
            <pc:sldMk cId="3479872031" sldId="257"/>
            <ac:picMk id="13" creationId="{A9B440DD-152B-405D-BFA6-C4283F440FBF}"/>
          </ac:picMkLst>
        </pc:picChg>
        <pc:picChg chg="del mod">
          <ac:chgData name="Celia Doñoro Arenilla" userId="5aeea512-860a-4252-a1ad-6ffd886bd921" providerId="ADAL" clId="{D54517DA-8DE5-4456-BB5F-29762F8A0D75}" dt="2021-04-14T16:05:00.364" v="451" actId="478"/>
          <ac:picMkLst>
            <pc:docMk/>
            <pc:sldMk cId="3479872031" sldId="257"/>
            <ac:picMk id="16" creationId="{556FD104-4569-471F-9631-DDE558C014B9}"/>
          </ac:picMkLst>
        </pc:picChg>
        <pc:picChg chg="mod ord">
          <ac:chgData name="Celia Doñoro Arenilla" userId="5aeea512-860a-4252-a1ad-6ffd886bd921" providerId="ADAL" clId="{D54517DA-8DE5-4456-BB5F-29762F8A0D75}" dt="2021-04-14T16:04:09.071" v="447" actId="1076"/>
          <ac:picMkLst>
            <pc:docMk/>
            <pc:sldMk cId="3479872031" sldId="257"/>
            <ac:picMk id="19" creationId="{CB3B65E8-AD58-4F25-9B4D-77ECC6231AE5}"/>
          </ac:picMkLst>
        </pc:picChg>
        <pc:picChg chg="del">
          <ac:chgData name="Celia Doñoro Arenilla" userId="5aeea512-860a-4252-a1ad-6ffd886bd921" providerId="ADAL" clId="{D54517DA-8DE5-4456-BB5F-29762F8A0D75}" dt="2021-04-14T16:01:35.869" v="294" actId="478"/>
          <ac:picMkLst>
            <pc:docMk/>
            <pc:sldMk cId="3479872031" sldId="257"/>
            <ac:picMk id="20" creationId="{0B07B894-82AD-48F3-8F96-AC63AF588357}"/>
          </ac:picMkLst>
        </pc:picChg>
        <pc:picChg chg="del mod">
          <ac:chgData name="Celia Doñoro Arenilla" userId="5aeea512-860a-4252-a1ad-6ffd886bd921" providerId="ADAL" clId="{D54517DA-8DE5-4456-BB5F-29762F8A0D75}" dt="2021-04-14T16:02:35.503" v="341" actId="478"/>
          <ac:picMkLst>
            <pc:docMk/>
            <pc:sldMk cId="3479872031" sldId="257"/>
            <ac:picMk id="27" creationId="{3D7B8DF2-6E37-45CA-810F-5BBA5E7E7A9D}"/>
          </ac:picMkLst>
        </pc:picChg>
        <pc:picChg chg="del">
          <ac:chgData name="Celia Doñoro Arenilla" userId="5aeea512-860a-4252-a1ad-6ffd886bd921" providerId="ADAL" clId="{D54517DA-8DE5-4456-BB5F-29762F8A0D75}" dt="2021-04-14T16:02:47.022" v="345" actId="478"/>
          <ac:picMkLst>
            <pc:docMk/>
            <pc:sldMk cId="3479872031" sldId="257"/>
            <ac:picMk id="30" creationId="{5506636C-23A5-4734-96E1-78EF767F7705}"/>
          </ac:picMkLst>
        </pc:picChg>
        <pc:picChg chg="del">
          <ac:chgData name="Celia Doñoro Arenilla" userId="5aeea512-860a-4252-a1ad-6ffd886bd921" providerId="ADAL" clId="{D54517DA-8DE5-4456-BB5F-29762F8A0D75}" dt="2021-04-14T16:02:26.280" v="336" actId="478"/>
          <ac:picMkLst>
            <pc:docMk/>
            <pc:sldMk cId="3479872031" sldId="257"/>
            <ac:picMk id="31" creationId="{695BD0AE-4A8C-4EB4-BA46-168E02977AE5}"/>
          </ac:picMkLst>
        </pc:picChg>
        <pc:picChg chg="del">
          <ac:chgData name="Celia Doñoro Arenilla" userId="5aeea512-860a-4252-a1ad-6ffd886bd921" providerId="ADAL" clId="{D54517DA-8DE5-4456-BB5F-29762F8A0D75}" dt="2021-04-14T16:02:27.042" v="337" actId="478"/>
          <ac:picMkLst>
            <pc:docMk/>
            <pc:sldMk cId="3479872031" sldId="257"/>
            <ac:picMk id="32" creationId="{D383232C-6884-4602-8E77-82E753D1ABFB}"/>
          </ac:picMkLst>
        </pc:picChg>
        <pc:picChg chg="del">
          <ac:chgData name="Celia Doñoro Arenilla" userId="5aeea512-860a-4252-a1ad-6ffd886bd921" providerId="ADAL" clId="{D54517DA-8DE5-4456-BB5F-29762F8A0D75}" dt="2021-04-14T16:02:27.830" v="338" actId="478"/>
          <ac:picMkLst>
            <pc:docMk/>
            <pc:sldMk cId="3479872031" sldId="257"/>
            <ac:picMk id="33" creationId="{ED77FB7A-8FE4-4208-B1A4-83AC3A86F647}"/>
          </ac:picMkLst>
        </pc:picChg>
        <pc:cxnChg chg="del mod">
          <ac:chgData name="Celia Doñoro Arenilla" userId="5aeea512-860a-4252-a1ad-6ffd886bd921" providerId="ADAL" clId="{D54517DA-8DE5-4456-BB5F-29762F8A0D75}" dt="2021-04-14T15:59:53.542" v="63" actId="478"/>
          <ac:cxnSpMkLst>
            <pc:docMk/>
            <pc:sldMk cId="3479872031" sldId="257"/>
            <ac:cxnSpMk id="3" creationId="{BD6DC538-7211-495C-9B41-70777C9B995F}"/>
          </ac:cxnSpMkLst>
        </pc:cxnChg>
        <pc:cxnChg chg="mod">
          <ac:chgData name="Celia Doñoro Arenilla" userId="5aeea512-860a-4252-a1ad-6ffd886bd921" providerId="ADAL" clId="{D54517DA-8DE5-4456-BB5F-29762F8A0D75}" dt="2021-04-14T16:05:37.678" v="483" actId="1076"/>
          <ac:cxnSpMkLst>
            <pc:docMk/>
            <pc:sldMk cId="3479872031" sldId="257"/>
            <ac:cxnSpMk id="24" creationId="{938176D7-62DC-41EA-82C4-19A5843F546E}"/>
          </ac:cxnSpMkLst>
        </pc:cxnChg>
        <pc:cxnChg chg="mod">
          <ac:chgData name="Celia Doñoro Arenilla" userId="5aeea512-860a-4252-a1ad-6ffd886bd921" providerId="ADAL" clId="{D54517DA-8DE5-4456-BB5F-29762F8A0D75}" dt="2021-04-14T16:04:28.957" v="450" actId="1076"/>
          <ac:cxnSpMkLst>
            <pc:docMk/>
            <pc:sldMk cId="3479872031" sldId="257"/>
            <ac:cxnSpMk id="25" creationId="{00CA3A60-DC08-412C-891C-53D4A439D71B}"/>
          </ac:cxnSpMkLst>
        </pc:cxnChg>
      </pc:sldChg>
      <pc:sldChg chg="addSp delSp modSp add mod">
        <pc:chgData name="Celia Doñoro Arenilla" userId="5aeea512-860a-4252-a1ad-6ffd886bd921" providerId="ADAL" clId="{D54517DA-8DE5-4456-BB5F-29762F8A0D75}" dt="2021-04-15T10:04:57.067" v="2321" actId="1076"/>
        <pc:sldMkLst>
          <pc:docMk/>
          <pc:sldMk cId="3684928817" sldId="258"/>
        </pc:sldMkLst>
        <pc:spChg chg="add del mod">
          <ac:chgData name="Celia Doñoro Arenilla" userId="5aeea512-860a-4252-a1ad-6ffd886bd921" providerId="ADAL" clId="{D54517DA-8DE5-4456-BB5F-29762F8A0D75}" dt="2021-04-15T10:02:39.563" v="2283" actId="20577"/>
          <ac:spMkLst>
            <pc:docMk/>
            <pc:sldMk cId="3684928817" sldId="258"/>
            <ac:spMk id="6" creationId="{5072CE4C-F69A-4982-94B9-6BAC0403EBBB}"/>
          </ac:spMkLst>
        </pc:spChg>
        <pc:spChg chg="add del mod">
          <ac:chgData name="Celia Doñoro Arenilla" userId="5aeea512-860a-4252-a1ad-6ffd886bd921" providerId="ADAL" clId="{D54517DA-8DE5-4456-BB5F-29762F8A0D75}" dt="2021-04-14T16:14:58.514" v="1582" actId="478"/>
          <ac:spMkLst>
            <pc:docMk/>
            <pc:sldMk cId="3684928817" sldId="258"/>
            <ac:spMk id="15" creationId="{222AC44D-3497-40C8-B498-EC2B3B253664}"/>
          </ac:spMkLst>
        </pc:spChg>
        <pc:spChg chg="add mod">
          <ac:chgData name="Celia Doñoro Arenilla" userId="5aeea512-860a-4252-a1ad-6ffd886bd921" providerId="ADAL" clId="{D54517DA-8DE5-4456-BB5F-29762F8A0D75}" dt="2021-04-15T07:03:23.347" v="1761" actId="14100"/>
          <ac:spMkLst>
            <pc:docMk/>
            <pc:sldMk cId="3684928817" sldId="258"/>
            <ac:spMk id="16" creationId="{D560F31A-1E20-47F9-B816-DCA9C476D0AF}"/>
          </ac:spMkLst>
        </pc:spChg>
        <pc:spChg chg="add del mod">
          <ac:chgData name="Celia Doñoro Arenilla" userId="5aeea512-860a-4252-a1ad-6ffd886bd921" providerId="ADAL" clId="{D54517DA-8DE5-4456-BB5F-29762F8A0D75}" dt="2021-04-14T16:14:45.713" v="1579"/>
          <ac:spMkLst>
            <pc:docMk/>
            <pc:sldMk cId="3684928817" sldId="258"/>
            <ac:spMk id="17" creationId="{EAD71887-DDB5-4BC9-9E6E-DF3926BF3CC8}"/>
          </ac:spMkLst>
        </pc:spChg>
        <pc:spChg chg="mod">
          <ac:chgData name="Celia Doñoro Arenilla" userId="5aeea512-860a-4252-a1ad-6ffd886bd921" providerId="ADAL" clId="{D54517DA-8DE5-4456-BB5F-29762F8A0D75}" dt="2021-04-14T16:06:56.536" v="509" actId="20577"/>
          <ac:spMkLst>
            <pc:docMk/>
            <pc:sldMk cId="3684928817" sldId="258"/>
            <ac:spMk id="18" creationId="{A7188113-388B-4E0A-B229-A6E4EDFA9525}"/>
          </ac:spMkLst>
        </pc:spChg>
        <pc:spChg chg="add mod">
          <ac:chgData name="Celia Doñoro Arenilla" userId="5aeea512-860a-4252-a1ad-6ffd886bd921" providerId="ADAL" clId="{D54517DA-8DE5-4456-BB5F-29762F8A0D75}" dt="2021-04-15T10:02:38.011" v="2281" actId="20577"/>
          <ac:spMkLst>
            <pc:docMk/>
            <pc:sldMk cId="3684928817" sldId="258"/>
            <ac:spMk id="20" creationId="{B93DBFC9-7D14-4B4F-9F3D-8B5BB6D9A686}"/>
          </ac:spMkLst>
        </pc:spChg>
        <pc:spChg chg="add mod">
          <ac:chgData name="Celia Doñoro Arenilla" userId="5aeea512-860a-4252-a1ad-6ffd886bd921" providerId="ADAL" clId="{D54517DA-8DE5-4456-BB5F-29762F8A0D75}" dt="2021-04-15T10:04:12.375" v="2315" actId="20577"/>
          <ac:spMkLst>
            <pc:docMk/>
            <pc:sldMk cId="3684928817" sldId="258"/>
            <ac:spMk id="21" creationId="{5538BAB2-35E4-43A0-AFC4-28E9BCB7B28A}"/>
          </ac:spMkLst>
        </pc:spChg>
        <pc:spChg chg="add del mod">
          <ac:chgData name="Celia Doñoro Arenilla" userId="5aeea512-860a-4252-a1ad-6ffd886bd921" providerId="ADAL" clId="{D54517DA-8DE5-4456-BB5F-29762F8A0D75}" dt="2021-04-14T16:12:14.817" v="1318"/>
          <ac:spMkLst>
            <pc:docMk/>
            <pc:sldMk cId="3684928817" sldId="258"/>
            <ac:spMk id="22" creationId="{B0F71638-2599-49CB-93D3-9E6E9657A27D}"/>
          </ac:spMkLst>
        </pc:spChg>
        <pc:spChg chg="mod">
          <ac:chgData name="Celia Doñoro Arenilla" userId="5aeea512-860a-4252-a1ad-6ffd886bd921" providerId="ADAL" clId="{D54517DA-8DE5-4456-BB5F-29762F8A0D75}" dt="2021-04-15T10:02:36.567" v="2278" actId="20577"/>
          <ac:spMkLst>
            <pc:docMk/>
            <pc:sldMk cId="3684928817" sldId="258"/>
            <ac:spMk id="23" creationId="{636CF4ED-1625-4C5F-A86A-AA29102F4183}"/>
          </ac:spMkLst>
        </pc:spChg>
        <pc:spChg chg="add mod">
          <ac:chgData name="Celia Doñoro Arenilla" userId="5aeea512-860a-4252-a1ad-6ffd886bd921" providerId="ADAL" clId="{D54517DA-8DE5-4456-BB5F-29762F8A0D75}" dt="2021-04-15T10:04:48.979" v="2320" actId="1076"/>
          <ac:spMkLst>
            <pc:docMk/>
            <pc:sldMk cId="3684928817" sldId="258"/>
            <ac:spMk id="25" creationId="{45C1CDE6-25F0-49B7-BD8A-66B190605DAB}"/>
          </ac:spMkLst>
        </pc:spChg>
        <pc:spChg chg="mod">
          <ac:chgData name="Celia Doñoro Arenilla" userId="5aeea512-860a-4252-a1ad-6ffd886bd921" providerId="ADAL" clId="{D54517DA-8DE5-4456-BB5F-29762F8A0D75}" dt="2021-04-15T07:08:33.167" v="1955" actId="14100"/>
          <ac:spMkLst>
            <pc:docMk/>
            <pc:sldMk cId="3684928817" sldId="258"/>
            <ac:spMk id="26" creationId="{F7839C44-EE2F-4DEA-9458-77A95D9CB441}"/>
          </ac:spMkLst>
        </pc:spChg>
        <pc:spChg chg="add mod">
          <ac:chgData name="Celia Doñoro Arenilla" userId="5aeea512-860a-4252-a1ad-6ffd886bd921" providerId="ADAL" clId="{D54517DA-8DE5-4456-BB5F-29762F8A0D75}" dt="2021-04-15T10:02:50.155" v="2295" actId="1036"/>
          <ac:spMkLst>
            <pc:docMk/>
            <pc:sldMk cId="3684928817" sldId="258"/>
            <ac:spMk id="27" creationId="{057A2116-54BB-4C29-AFC5-5806C05F3509}"/>
          </ac:spMkLst>
        </pc:spChg>
        <pc:spChg chg="mod">
          <ac:chgData name="Celia Doñoro Arenilla" userId="5aeea512-860a-4252-a1ad-6ffd886bd921" providerId="ADAL" clId="{D54517DA-8DE5-4456-BB5F-29762F8A0D75}" dt="2021-04-15T06:58:24.651" v="1701" actId="14100"/>
          <ac:spMkLst>
            <pc:docMk/>
            <pc:sldMk cId="3684928817" sldId="258"/>
            <ac:spMk id="28" creationId="{89E60173-6E25-4BCF-A502-A59242548637}"/>
          </ac:spMkLst>
        </pc:spChg>
        <pc:spChg chg="add del mod">
          <ac:chgData name="Celia Doñoro Arenilla" userId="5aeea512-860a-4252-a1ad-6ffd886bd921" providerId="ADAL" clId="{D54517DA-8DE5-4456-BB5F-29762F8A0D75}" dt="2021-04-15T10:03:10.264" v="2298"/>
          <ac:spMkLst>
            <pc:docMk/>
            <pc:sldMk cId="3684928817" sldId="258"/>
            <ac:spMk id="29" creationId="{92815599-099D-4FD3-B88D-65B1E9573EC0}"/>
          </ac:spMkLst>
        </pc:spChg>
        <pc:spChg chg="del mod">
          <ac:chgData name="Celia Doñoro Arenilla" userId="5aeea512-860a-4252-a1ad-6ffd886bd921" providerId="ADAL" clId="{D54517DA-8DE5-4456-BB5F-29762F8A0D75}" dt="2021-04-14T16:09:34.464" v="730"/>
          <ac:spMkLst>
            <pc:docMk/>
            <pc:sldMk cId="3684928817" sldId="258"/>
            <ac:spMk id="29" creationId="{E9CE0D96-E2D7-4B77-B4D2-009C88BD3703}"/>
          </ac:spMkLst>
        </pc:spChg>
        <pc:spChg chg="add mod">
          <ac:chgData name="Celia Doñoro Arenilla" userId="5aeea512-860a-4252-a1ad-6ffd886bd921" providerId="ADAL" clId="{D54517DA-8DE5-4456-BB5F-29762F8A0D75}" dt="2021-04-15T10:04:42.986" v="2319" actId="1076"/>
          <ac:spMkLst>
            <pc:docMk/>
            <pc:sldMk cId="3684928817" sldId="258"/>
            <ac:spMk id="30" creationId="{C77327CB-E1BD-4A5F-85DD-62A475A389F3}"/>
          </ac:spMkLst>
        </pc:spChg>
        <pc:spChg chg="add del mod">
          <ac:chgData name="Celia Doñoro Arenilla" userId="5aeea512-860a-4252-a1ad-6ffd886bd921" providerId="ADAL" clId="{D54517DA-8DE5-4456-BB5F-29762F8A0D75}" dt="2021-04-15T10:03:29.789" v="2305" actId="478"/>
          <ac:spMkLst>
            <pc:docMk/>
            <pc:sldMk cId="3684928817" sldId="258"/>
            <ac:spMk id="31" creationId="{8F3A7B18-E9EA-45C8-B20A-840E5FCA9074}"/>
          </ac:spMkLst>
        </pc:spChg>
        <pc:spChg chg="add mod">
          <ac:chgData name="Celia Doñoro Arenilla" userId="5aeea512-860a-4252-a1ad-6ffd886bd921" providerId="ADAL" clId="{D54517DA-8DE5-4456-BB5F-29762F8A0D75}" dt="2021-04-15T10:04:57.067" v="2321" actId="1076"/>
          <ac:spMkLst>
            <pc:docMk/>
            <pc:sldMk cId="3684928817" sldId="258"/>
            <ac:spMk id="32" creationId="{9ED6029E-E51D-4256-84AC-47708597F4DE}"/>
          </ac:spMkLst>
        </pc:spChg>
        <pc:spChg chg="add mod">
          <ac:chgData name="Celia Doñoro Arenilla" userId="5aeea512-860a-4252-a1ad-6ffd886bd921" providerId="ADAL" clId="{D54517DA-8DE5-4456-BB5F-29762F8A0D75}" dt="2021-04-15T10:04:36.538" v="2318" actId="1076"/>
          <ac:spMkLst>
            <pc:docMk/>
            <pc:sldMk cId="3684928817" sldId="258"/>
            <ac:spMk id="33" creationId="{C2803308-ACE5-44E8-90CF-58A3450FE2B5}"/>
          </ac:spMkLst>
        </pc:spChg>
        <pc:picChg chg="del">
          <ac:chgData name="Celia Doñoro Arenilla" userId="5aeea512-860a-4252-a1ad-6ffd886bd921" providerId="ADAL" clId="{D54517DA-8DE5-4456-BB5F-29762F8A0D75}" dt="2021-04-14T16:07:42.290" v="573" actId="478"/>
          <ac:picMkLst>
            <pc:docMk/>
            <pc:sldMk cId="3684928817" sldId="258"/>
            <ac:picMk id="2" creationId="{7C2CF5CD-74AF-47D3-9975-70CFE4CC61CE}"/>
          </ac:picMkLst>
        </pc:picChg>
        <pc:picChg chg="add mod">
          <ac:chgData name="Celia Doñoro Arenilla" userId="5aeea512-860a-4252-a1ad-6ffd886bd921" providerId="ADAL" clId="{D54517DA-8DE5-4456-BB5F-29762F8A0D75}" dt="2021-04-15T09:35:52.135" v="2146" actId="1076"/>
          <ac:picMkLst>
            <pc:docMk/>
            <pc:sldMk cId="3684928817" sldId="258"/>
            <ac:picMk id="3" creationId="{BC3F5BA3-09B3-4515-AF4F-9583E960E8DD}"/>
          </ac:picMkLst>
        </pc:picChg>
        <pc:picChg chg="del">
          <ac:chgData name="Celia Doñoro Arenilla" userId="5aeea512-860a-4252-a1ad-6ffd886bd921" providerId="ADAL" clId="{D54517DA-8DE5-4456-BB5F-29762F8A0D75}" dt="2021-04-14T16:08:20.686" v="578" actId="478"/>
          <ac:picMkLst>
            <pc:docMk/>
            <pc:sldMk cId="3684928817" sldId="258"/>
            <ac:picMk id="5" creationId="{708B16EF-16EE-435C-8F13-4E1342111BF9}"/>
          </ac:picMkLst>
        </pc:picChg>
        <pc:picChg chg="add mod ord">
          <ac:chgData name="Celia Doñoro Arenilla" userId="5aeea512-860a-4252-a1ad-6ffd886bd921" providerId="ADAL" clId="{D54517DA-8DE5-4456-BB5F-29762F8A0D75}" dt="2021-04-15T07:09:31.427" v="1961" actId="1076"/>
          <ac:picMkLst>
            <pc:docMk/>
            <pc:sldMk cId="3684928817" sldId="258"/>
            <ac:picMk id="7" creationId="{6F4A8B4C-4203-4986-992E-DF77680A7024}"/>
          </ac:picMkLst>
        </pc:picChg>
        <pc:picChg chg="add mod">
          <ac:chgData name="Celia Doñoro Arenilla" userId="5aeea512-860a-4252-a1ad-6ffd886bd921" providerId="ADAL" clId="{D54517DA-8DE5-4456-BB5F-29762F8A0D75}" dt="2021-04-15T07:09:27.923" v="1960" actId="1076"/>
          <ac:picMkLst>
            <pc:docMk/>
            <pc:sldMk cId="3684928817" sldId="258"/>
            <ac:picMk id="8" creationId="{D13068F2-8D23-4FF7-A183-6F3F744D91C9}"/>
          </ac:picMkLst>
        </pc:picChg>
        <pc:picChg chg="mod ord">
          <ac:chgData name="Celia Doñoro Arenilla" userId="5aeea512-860a-4252-a1ad-6ffd886bd921" providerId="ADAL" clId="{D54517DA-8DE5-4456-BB5F-29762F8A0D75}" dt="2021-04-15T06:56:04.630" v="1654" actId="166"/>
          <ac:picMkLst>
            <pc:docMk/>
            <pc:sldMk cId="3684928817" sldId="258"/>
            <ac:picMk id="19" creationId="{CB3B65E8-AD58-4F25-9B4D-77ECC6231AE5}"/>
          </ac:picMkLst>
        </pc:picChg>
        <pc:cxnChg chg="add mod">
          <ac:chgData name="Celia Doñoro Arenilla" userId="5aeea512-860a-4252-a1ad-6ffd886bd921" providerId="ADAL" clId="{D54517DA-8DE5-4456-BB5F-29762F8A0D75}" dt="2021-04-15T06:56:44.995" v="1661" actId="1076"/>
          <ac:cxnSpMkLst>
            <pc:docMk/>
            <pc:sldMk cId="3684928817" sldId="258"/>
            <ac:cxnSpMk id="17" creationId="{88BADD80-6DB2-45F4-9A05-271655C897A0}"/>
          </ac:cxnSpMkLst>
        </pc:cxnChg>
        <pc:cxnChg chg="add mod">
          <ac:chgData name="Celia Doñoro Arenilla" userId="5aeea512-860a-4252-a1ad-6ffd886bd921" providerId="ADAL" clId="{D54517DA-8DE5-4456-BB5F-29762F8A0D75}" dt="2021-04-15T07:09:45.244" v="1962" actId="1076"/>
          <ac:cxnSpMkLst>
            <pc:docMk/>
            <pc:sldMk cId="3684928817" sldId="258"/>
            <ac:cxnSpMk id="22" creationId="{AFB88903-3F67-4272-97DB-548286235C23}"/>
          </ac:cxnSpMkLst>
        </pc:cxnChg>
        <pc:cxnChg chg="mod">
          <ac:chgData name="Celia Doñoro Arenilla" userId="5aeea512-860a-4252-a1ad-6ffd886bd921" providerId="ADAL" clId="{D54517DA-8DE5-4456-BB5F-29762F8A0D75}" dt="2021-04-15T07:08:37.673" v="1957" actId="14100"/>
          <ac:cxnSpMkLst>
            <pc:docMk/>
            <pc:sldMk cId="3684928817" sldId="258"/>
            <ac:cxnSpMk id="24" creationId="{938176D7-62DC-41EA-82C4-19A5843F546E}"/>
          </ac:cxnSpMkLst>
        </pc:cxnChg>
        <pc:cxnChg chg="del">
          <ac:chgData name="Celia Doñoro Arenilla" userId="5aeea512-860a-4252-a1ad-6ffd886bd921" providerId="ADAL" clId="{D54517DA-8DE5-4456-BB5F-29762F8A0D75}" dt="2021-04-14T16:09:31.317" v="727" actId="478"/>
          <ac:cxnSpMkLst>
            <pc:docMk/>
            <pc:sldMk cId="3684928817" sldId="258"/>
            <ac:cxnSpMk id="25" creationId="{00CA3A60-DC08-412C-891C-53D4A439D71B}"/>
          </ac:cxnSpMkLst>
        </pc:cxnChg>
      </pc:sldChg>
      <pc:sldChg chg="addSp delSp modSp add mod">
        <pc:chgData name="Celia Doñoro Arenilla" userId="5aeea512-860a-4252-a1ad-6ffd886bd921" providerId="ADAL" clId="{D54517DA-8DE5-4456-BB5F-29762F8A0D75}" dt="2021-04-15T10:10:35.839" v="2416" actId="1076"/>
        <pc:sldMkLst>
          <pc:docMk/>
          <pc:sldMk cId="2225378897" sldId="259"/>
        </pc:sldMkLst>
        <pc:spChg chg="mod">
          <ac:chgData name="Celia Doñoro Arenilla" userId="5aeea512-860a-4252-a1ad-6ffd886bd921" providerId="ADAL" clId="{D54517DA-8DE5-4456-BB5F-29762F8A0D75}" dt="2021-04-15T10:05:55.572" v="2346" actId="14100"/>
          <ac:spMkLst>
            <pc:docMk/>
            <pc:sldMk cId="2225378897" sldId="259"/>
            <ac:spMk id="6" creationId="{5072CE4C-F69A-4982-94B9-6BAC0403EBBB}"/>
          </ac:spMkLst>
        </pc:spChg>
        <pc:spChg chg="add mod">
          <ac:chgData name="Celia Doñoro Arenilla" userId="5aeea512-860a-4252-a1ad-6ffd886bd921" providerId="ADAL" clId="{D54517DA-8DE5-4456-BB5F-29762F8A0D75}" dt="2021-04-15T10:07:32.197" v="2372" actId="1076"/>
          <ac:spMkLst>
            <pc:docMk/>
            <pc:sldMk cId="2225378897" sldId="259"/>
            <ac:spMk id="14" creationId="{BFB3A052-0091-415C-86FC-D7914EE69142}"/>
          </ac:spMkLst>
        </pc:spChg>
        <pc:spChg chg="mod">
          <ac:chgData name="Celia Doñoro Arenilla" userId="5aeea512-860a-4252-a1ad-6ffd886bd921" providerId="ADAL" clId="{D54517DA-8DE5-4456-BB5F-29762F8A0D75}" dt="2021-04-15T10:05:35.787" v="2338" actId="14100"/>
          <ac:spMkLst>
            <pc:docMk/>
            <pc:sldMk cId="2225378897" sldId="259"/>
            <ac:spMk id="16" creationId="{D560F31A-1E20-47F9-B816-DCA9C476D0AF}"/>
          </ac:spMkLst>
        </pc:spChg>
        <pc:spChg chg="mod">
          <ac:chgData name="Celia Doñoro Arenilla" userId="5aeea512-860a-4252-a1ad-6ffd886bd921" providerId="ADAL" clId="{D54517DA-8DE5-4456-BB5F-29762F8A0D75}" dt="2021-04-15T07:10:01.063" v="1966" actId="20577"/>
          <ac:spMkLst>
            <pc:docMk/>
            <pc:sldMk cId="2225378897" sldId="259"/>
            <ac:spMk id="18" creationId="{A7188113-388B-4E0A-B229-A6E4EDFA9525}"/>
          </ac:spMkLst>
        </pc:spChg>
        <pc:spChg chg="mod">
          <ac:chgData name="Celia Doñoro Arenilla" userId="5aeea512-860a-4252-a1ad-6ffd886bd921" providerId="ADAL" clId="{D54517DA-8DE5-4456-BB5F-29762F8A0D75}" dt="2021-04-15T10:10:10.132" v="2407" actId="404"/>
          <ac:spMkLst>
            <pc:docMk/>
            <pc:sldMk cId="2225378897" sldId="259"/>
            <ac:spMk id="20" creationId="{B93DBFC9-7D14-4B4F-9F3D-8B5BB6D9A686}"/>
          </ac:spMkLst>
        </pc:spChg>
        <pc:spChg chg="mod">
          <ac:chgData name="Celia Doñoro Arenilla" userId="5aeea512-860a-4252-a1ad-6ffd886bd921" providerId="ADAL" clId="{D54517DA-8DE5-4456-BB5F-29762F8A0D75}" dt="2021-04-15T10:08:29.110" v="2382" actId="14100"/>
          <ac:spMkLst>
            <pc:docMk/>
            <pc:sldMk cId="2225378897" sldId="259"/>
            <ac:spMk id="21" creationId="{5538BAB2-35E4-43A0-AFC4-28E9BCB7B28A}"/>
          </ac:spMkLst>
        </pc:spChg>
        <pc:spChg chg="mod">
          <ac:chgData name="Celia Doñoro Arenilla" userId="5aeea512-860a-4252-a1ad-6ffd886bd921" providerId="ADAL" clId="{D54517DA-8DE5-4456-BB5F-29762F8A0D75}" dt="2021-04-15T10:10:25.304" v="2411" actId="1076"/>
          <ac:spMkLst>
            <pc:docMk/>
            <pc:sldMk cId="2225378897" sldId="259"/>
            <ac:spMk id="23" creationId="{636CF4ED-1625-4C5F-A86A-AA29102F4183}"/>
          </ac:spMkLst>
        </pc:spChg>
        <pc:spChg chg="mod">
          <ac:chgData name="Celia Doñoro Arenilla" userId="5aeea512-860a-4252-a1ad-6ffd886bd921" providerId="ADAL" clId="{D54517DA-8DE5-4456-BB5F-29762F8A0D75}" dt="2021-04-15T10:05:26.755" v="2336" actId="14100"/>
          <ac:spMkLst>
            <pc:docMk/>
            <pc:sldMk cId="2225378897" sldId="259"/>
            <ac:spMk id="26" creationId="{F7839C44-EE2F-4DEA-9458-77A95D9CB441}"/>
          </ac:spMkLst>
        </pc:spChg>
        <pc:spChg chg="mod">
          <ac:chgData name="Celia Doñoro Arenilla" userId="5aeea512-860a-4252-a1ad-6ffd886bd921" providerId="ADAL" clId="{D54517DA-8DE5-4456-BB5F-29762F8A0D75}" dt="2021-04-15T10:10:30.436" v="2415" actId="1035"/>
          <ac:spMkLst>
            <pc:docMk/>
            <pc:sldMk cId="2225378897" sldId="259"/>
            <ac:spMk id="27" creationId="{057A2116-54BB-4C29-AFC5-5806C05F3509}"/>
          </ac:spMkLst>
        </pc:spChg>
        <pc:spChg chg="mod">
          <ac:chgData name="Celia Doñoro Arenilla" userId="5aeea512-860a-4252-a1ad-6ffd886bd921" providerId="ADAL" clId="{D54517DA-8DE5-4456-BB5F-29762F8A0D75}" dt="2021-04-15T10:10:15.591" v="2409" actId="14100"/>
          <ac:spMkLst>
            <pc:docMk/>
            <pc:sldMk cId="2225378897" sldId="259"/>
            <ac:spMk id="28" creationId="{89E60173-6E25-4BCF-A502-A59242548637}"/>
          </ac:spMkLst>
        </pc:spChg>
        <pc:spChg chg="add mod">
          <ac:chgData name="Celia Doñoro Arenilla" userId="5aeea512-860a-4252-a1ad-6ffd886bd921" providerId="ADAL" clId="{D54517DA-8DE5-4456-BB5F-29762F8A0D75}" dt="2021-04-15T10:08:45.100" v="2383"/>
          <ac:spMkLst>
            <pc:docMk/>
            <pc:sldMk cId="2225378897" sldId="259"/>
            <ac:spMk id="29" creationId="{656D1FF0-E723-4DFD-83C0-96DFDB38ECEE}"/>
          </ac:spMkLst>
        </pc:spChg>
        <pc:spChg chg="add mod">
          <ac:chgData name="Celia Doñoro Arenilla" userId="5aeea512-860a-4252-a1ad-6ffd886bd921" providerId="ADAL" clId="{D54517DA-8DE5-4456-BB5F-29762F8A0D75}" dt="2021-04-15T10:09:10.254" v="2386" actId="20577"/>
          <ac:spMkLst>
            <pc:docMk/>
            <pc:sldMk cId="2225378897" sldId="259"/>
            <ac:spMk id="31" creationId="{E9E10862-9166-4ADC-8605-D50CF0A37980}"/>
          </ac:spMkLst>
        </pc:spChg>
        <pc:spChg chg="add mod">
          <ac:chgData name="Celia Doñoro Arenilla" userId="5aeea512-860a-4252-a1ad-6ffd886bd921" providerId="ADAL" clId="{D54517DA-8DE5-4456-BB5F-29762F8A0D75}" dt="2021-04-15T10:09:22.688" v="2389" actId="20577"/>
          <ac:spMkLst>
            <pc:docMk/>
            <pc:sldMk cId="2225378897" sldId="259"/>
            <ac:spMk id="32" creationId="{C35EF6F0-8B2C-4363-851F-1FD4774C499C}"/>
          </ac:spMkLst>
        </pc:spChg>
        <pc:spChg chg="add mod">
          <ac:chgData name="Celia Doñoro Arenilla" userId="5aeea512-860a-4252-a1ad-6ffd886bd921" providerId="ADAL" clId="{D54517DA-8DE5-4456-BB5F-29762F8A0D75}" dt="2021-04-15T10:09:48.117" v="2402" actId="20577"/>
          <ac:spMkLst>
            <pc:docMk/>
            <pc:sldMk cId="2225378897" sldId="259"/>
            <ac:spMk id="33" creationId="{FD74ACBF-0B9D-4D61-8544-03F1A35BC244}"/>
          </ac:spMkLst>
        </pc:spChg>
        <pc:picChg chg="mod">
          <ac:chgData name="Celia Doñoro Arenilla" userId="5aeea512-860a-4252-a1ad-6ffd886bd921" providerId="ADAL" clId="{D54517DA-8DE5-4456-BB5F-29762F8A0D75}" dt="2021-04-15T10:10:35.839" v="2416" actId="1076"/>
          <ac:picMkLst>
            <pc:docMk/>
            <pc:sldMk cId="2225378897" sldId="259"/>
            <ac:picMk id="3" creationId="{BC3F5BA3-09B3-4515-AF4F-9583E960E8DD}"/>
          </ac:picMkLst>
        </pc:picChg>
        <pc:picChg chg="mod">
          <ac:chgData name="Celia Doñoro Arenilla" userId="5aeea512-860a-4252-a1ad-6ffd886bd921" providerId="ADAL" clId="{D54517DA-8DE5-4456-BB5F-29762F8A0D75}" dt="2021-04-15T10:09:56.599" v="2404" actId="1076"/>
          <ac:picMkLst>
            <pc:docMk/>
            <pc:sldMk cId="2225378897" sldId="259"/>
            <ac:picMk id="7" creationId="{6F4A8B4C-4203-4986-992E-DF77680A7024}"/>
          </ac:picMkLst>
        </pc:picChg>
        <pc:picChg chg="del mod">
          <ac:chgData name="Celia Doñoro Arenilla" userId="5aeea512-860a-4252-a1ad-6ffd886bd921" providerId="ADAL" clId="{D54517DA-8DE5-4456-BB5F-29762F8A0D75}" dt="2021-04-15T07:14:34.528" v="2049" actId="478"/>
          <ac:picMkLst>
            <pc:docMk/>
            <pc:sldMk cId="2225378897" sldId="259"/>
            <ac:picMk id="8" creationId="{D13068F2-8D23-4FF7-A183-6F3F744D91C9}"/>
          </ac:picMkLst>
        </pc:picChg>
        <pc:picChg chg="add mod ord">
          <ac:chgData name="Celia Doñoro Arenilla" userId="5aeea512-860a-4252-a1ad-6ffd886bd921" providerId="ADAL" clId="{D54517DA-8DE5-4456-BB5F-29762F8A0D75}" dt="2021-04-15T10:10:17.268" v="2410" actId="1076"/>
          <ac:picMkLst>
            <pc:docMk/>
            <pc:sldMk cId="2225378897" sldId="259"/>
            <ac:picMk id="10" creationId="{3187D4C8-0FB5-48FA-99B9-793A125A13FD}"/>
          </ac:picMkLst>
        </pc:picChg>
        <pc:picChg chg="del mod">
          <ac:chgData name="Celia Doñoro Arenilla" userId="5aeea512-860a-4252-a1ad-6ffd886bd921" providerId="ADAL" clId="{D54517DA-8DE5-4456-BB5F-29762F8A0D75}" dt="2021-04-15T10:08:04.634" v="2377" actId="478"/>
          <ac:picMkLst>
            <pc:docMk/>
            <pc:sldMk cId="2225378897" sldId="259"/>
            <ac:picMk id="19" creationId="{CB3B65E8-AD58-4F25-9B4D-77ECC6231AE5}"/>
          </ac:picMkLst>
        </pc:picChg>
        <pc:picChg chg="add del mod">
          <ac:chgData name="Celia Doñoro Arenilla" userId="5aeea512-860a-4252-a1ad-6ffd886bd921" providerId="ADAL" clId="{D54517DA-8DE5-4456-BB5F-29762F8A0D75}" dt="2021-04-15T07:14:51.498" v="2054" actId="478"/>
          <ac:picMkLst>
            <pc:docMk/>
            <pc:sldMk cId="2225378897" sldId="259"/>
            <ac:picMk id="25" creationId="{483F975D-009D-4EDE-8BCA-BDB11F213A15}"/>
          </ac:picMkLst>
        </pc:picChg>
        <pc:picChg chg="add del mod">
          <ac:chgData name="Celia Doñoro Arenilla" userId="5aeea512-860a-4252-a1ad-6ffd886bd921" providerId="ADAL" clId="{D54517DA-8DE5-4456-BB5F-29762F8A0D75}" dt="2021-04-15T07:14:46.335" v="2053" actId="478"/>
          <ac:picMkLst>
            <pc:docMk/>
            <pc:sldMk cId="2225378897" sldId="259"/>
            <ac:picMk id="29" creationId="{1782CFC2-CB5E-478A-BD11-CCF31BBABD75}"/>
          </ac:picMkLst>
        </pc:picChg>
        <pc:picChg chg="add mod">
          <ac:chgData name="Celia Doñoro Arenilla" userId="5aeea512-860a-4252-a1ad-6ffd886bd921" providerId="ADAL" clId="{D54517DA-8DE5-4456-BB5F-29762F8A0D75}" dt="2021-04-15T10:10:07.231" v="2406" actId="14100"/>
          <ac:picMkLst>
            <pc:docMk/>
            <pc:sldMk cId="2225378897" sldId="259"/>
            <ac:picMk id="30" creationId="{6855B6CA-739A-4768-80EE-C0976C50ABB0}"/>
          </ac:picMkLst>
        </pc:picChg>
        <pc:cxnChg chg="add del mod">
          <ac:chgData name="Celia Doñoro Arenilla" userId="5aeea512-860a-4252-a1ad-6ffd886bd921" providerId="ADAL" clId="{D54517DA-8DE5-4456-BB5F-29762F8A0D75}" dt="2021-04-15T10:06:44.440" v="2364" actId="21"/>
          <ac:cxnSpMkLst>
            <pc:docMk/>
            <pc:sldMk cId="2225378897" sldId="259"/>
            <ac:cxnSpMk id="17" creationId="{88BADD80-6DB2-45F4-9A05-271655C897A0}"/>
          </ac:cxnSpMkLst>
        </pc:cxnChg>
        <pc:cxnChg chg="mod">
          <ac:chgData name="Celia Doñoro Arenilla" userId="5aeea512-860a-4252-a1ad-6ffd886bd921" providerId="ADAL" clId="{D54517DA-8DE5-4456-BB5F-29762F8A0D75}" dt="2021-04-15T07:19:10.417" v="2091" actId="14100"/>
          <ac:cxnSpMkLst>
            <pc:docMk/>
            <pc:sldMk cId="2225378897" sldId="259"/>
            <ac:cxnSpMk id="22" creationId="{AFB88903-3F67-4272-97DB-548286235C23}"/>
          </ac:cxnSpMkLst>
        </pc:cxnChg>
        <pc:cxnChg chg="mod">
          <ac:chgData name="Celia Doñoro Arenilla" userId="5aeea512-860a-4252-a1ad-6ffd886bd921" providerId="ADAL" clId="{D54517DA-8DE5-4456-BB5F-29762F8A0D75}" dt="2021-04-15T10:06:26.243" v="2354" actId="1076"/>
          <ac:cxnSpMkLst>
            <pc:docMk/>
            <pc:sldMk cId="2225378897" sldId="259"/>
            <ac:cxnSpMk id="24" creationId="{938176D7-62DC-41EA-82C4-19A5843F546E}"/>
          </ac:cxnSpMkLst>
        </pc:cxnChg>
        <pc:cxnChg chg="add mod">
          <ac:chgData name="Celia Doñoro Arenilla" userId="5aeea512-860a-4252-a1ad-6ffd886bd921" providerId="ADAL" clId="{D54517DA-8DE5-4456-BB5F-29762F8A0D75}" dt="2021-04-15T10:06:53.717" v="2367" actId="14100"/>
          <ac:cxnSpMkLst>
            <pc:docMk/>
            <pc:sldMk cId="2225378897" sldId="259"/>
            <ac:cxnSpMk id="25" creationId="{66D3AE2D-10F3-4EBE-8D00-707151237424}"/>
          </ac:cxnSpMkLst>
        </pc:cxnChg>
      </pc:sldChg>
    </pc:docChg>
  </pc:docChgLst>
  <pc:docChgLst>
    <pc:chgData name="Celia Doñoro Arenilla" userId="5aeea512-860a-4252-a1ad-6ffd886bd921" providerId="ADAL" clId="{67766152-5E1D-484F-9753-26CDBCD0FA2F}"/>
    <pc:docChg chg="undo custSel modSld">
      <pc:chgData name="Celia Doñoro Arenilla" userId="5aeea512-860a-4252-a1ad-6ffd886bd921" providerId="ADAL" clId="{67766152-5E1D-484F-9753-26CDBCD0FA2F}" dt="2021-05-04T11:30:57.306" v="481" actId="1037"/>
      <pc:docMkLst>
        <pc:docMk/>
      </pc:docMkLst>
      <pc:sldChg chg="addSp delSp modSp mod setBg addAnim delAnim">
        <pc:chgData name="Celia Doñoro Arenilla" userId="5aeea512-860a-4252-a1ad-6ffd886bd921" providerId="ADAL" clId="{67766152-5E1D-484F-9753-26CDBCD0FA2F}" dt="2021-05-04T11:30:57.306" v="481" actId="1037"/>
        <pc:sldMkLst>
          <pc:docMk/>
          <pc:sldMk cId="1018687066" sldId="256"/>
        </pc:sldMkLst>
        <pc:spChg chg="del mod">
          <ac:chgData name="Celia Doñoro Arenilla" userId="5aeea512-860a-4252-a1ad-6ffd886bd921" providerId="ADAL" clId="{67766152-5E1D-484F-9753-26CDBCD0FA2F}" dt="2021-05-04T11:01:11.018" v="81"/>
          <ac:spMkLst>
            <pc:docMk/>
            <pc:sldMk cId="1018687066" sldId="256"/>
            <ac:spMk id="8" creationId="{60DF975B-40A1-425D-ADE2-72E07A64634C}"/>
          </ac:spMkLst>
        </pc:spChg>
        <pc:spChg chg="add mod">
          <ac:chgData name="Celia Doñoro Arenilla" userId="5aeea512-860a-4252-a1ad-6ffd886bd921" providerId="ADAL" clId="{67766152-5E1D-484F-9753-26CDBCD0FA2F}" dt="2021-05-04T11:22:35.531" v="180" actId="208"/>
          <ac:spMkLst>
            <pc:docMk/>
            <pc:sldMk cId="1018687066" sldId="256"/>
            <ac:spMk id="30" creationId="{3EAAD162-A1E4-40B9-84F6-47579408D464}"/>
          </ac:spMkLst>
        </pc:spChg>
        <pc:spChg chg="add mod">
          <ac:chgData name="Celia Doñoro Arenilla" userId="5aeea512-860a-4252-a1ad-6ffd886bd921" providerId="ADAL" clId="{67766152-5E1D-484F-9753-26CDBCD0FA2F}" dt="2021-05-04T11:30:22.907" v="385" actId="1036"/>
          <ac:spMkLst>
            <pc:docMk/>
            <pc:sldMk cId="1018687066" sldId="256"/>
            <ac:spMk id="31" creationId="{BF60C170-8B96-40E5-B39D-83B51C3F238C}"/>
          </ac:spMkLst>
        </pc:spChg>
        <pc:spChg chg="add del mod">
          <ac:chgData name="Celia Doñoro Arenilla" userId="5aeea512-860a-4252-a1ad-6ffd886bd921" providerId="ADAL" clId="{67766152-5E1D-484F-9753-26CDBCD0FA2F}" dt="2021-05-04T11:29:20.667" v="318"/>
          <ac:spMkLst>
            <pc:docMk/>
            <pc:sldMk cId="1018687066" sldId="256"/>
            <ac:spMk id="32" creationId="{6D0A75E0-5650-46E0-8127-A315A16D6BA6}"/>
          </ac:spMkLst>
        </pc:spChg>
        <pc:spChg chg="add mod">
          <ac:chgData name="Celia Doñoro Arenilla" userId="5aeea512-860a-4252-a1ad-6ffd886bd921" providerId="ADAL" clId="{67766152-5E1D-484F-9753-26CDBCD0FA2F}" dt="2021-05-04T11:30:13.562" v="370" actId="1038"/>
          <ac:spMkLst>
            <pc:docMk/>
            <pc:sldMk cId="1018687066" sldId="256"/>
            <ac:spMk id="33" creationId="{3D249685-2CA2-46A2-A2C7-DD51F036DD6E}"/>
          </ac:spMkLst>
        </pc:spChg>
        <pc:spChg chg="del mod">
          <ac:chgData name="Celia Doñoro Arenilla" userId="5aeea512-860a-4252-a1ad-6ffd886bd921" providerId="ADAL" clId="{67766152-5E1D-484F-9753-26CDBCD0FA2F}" dt="2021-05-04T11:08:04.074" v="108" actId="478"/>
          <ac:spMkLst>
            <pc:docMk/>
            <pc:sldMk cId="1018687066" sldId="256"/>
            <ac:spMk id="38" creationId="{9FB245B9-931D-486D-8424-F2ECB0B3CBF3}"/>
          </ac:spMkLst>
        </pc:spChg>
        <pc:spChg chg="del">
          <ac:chgData name="Celia Doñoro Arenilla" userId="5aeea512-860a-4252-a1ad-6ffd886bd921" providerId="ADAL" clId="{67766152-5E1D-484F-9753-26CDBCD0FA2F}" dt="2021-05-04T11:08:04.074" v="108" actId="478"/>
          <ac:spMkLst>
            <pc:docMk/>
            <pc:sldMk cId="1018687066" sldId="256"/>
            <ac:spMk id="39" creationId="{170C0E29-0B26-481B-8F1F-AE2745EE2F33}"/>
          </ac:spMkLst>
        </pc:spChg>
        <pc:spChg chg="del">
          <ac:chgData name="Celia Doñoro Arenilla" userId="5aeea512-860a-4252-a1ad-6ffd886bd921" providerId="ADAL" clId="{67766152-5E1D-484F-9753-26CDBCD0FA2F}" dt="2021-05-04T11:08:04.074" v="108" actId="478"/>
          <ac:spMkLst>
            <pc:docMk/>
            <pc:sldMk cId="1018687066" sldId="256"/>
            <ac:spMk id="41" creationId="{7BA2D8A1-D39A-4127-91B8-C540481E0E07}"/>
          </ac:spMkLst>
        </pc:spChg>
        <pc:spChg chg="del">
          <ac:chgData name="Celia Doñoro Arenilla" userId="5aeea512-860a-4252-a1ad-6ffd886bd921" providerId="ADAL" clId="{67766152-5E1D-484F-9753-26CDBCD0FA2F}" dt="2021-05-04T11:08:01.450" v="107" actId="478"/>
          <ac:spMkLst>
            <pc:docMk/>
            <pc:sldMk cId="1018687066" sldId="256"/>
            <ac:spMk id="42" creationId="{FC73B6CF-3A5B-4D7C-B7AD-356C93469D6D}"/>
          </ac:spMkLst>
        </pc:spChg>
        <pc:spChg chg="del">
          <ac:chgData name="Celia Doñoro Arenilla" userId="5aeea512-860a-4252-a1ad-6ffd886bd921" providerId="ADAL" clId="{67766152-5E1D-484F-9753-26CDBCD0FA2F}" dt="2021-05-04T11:08:06.874" v="109" actId="478"/>
          <ac:spMkLst>
            <pc:docMk/>
            <pc:sldMk cId="1018687066" sldId="256"/>
            <ac:spMk id="55" creationId="{E0409D21-F813-4ED8-8002-92C3D7225514}"/>
          </ac:spMkLst>
        </pc:spChg>
        <pc:spChg chg="del">
          <ac:chgData name="Celia Doñoro Arenilla" userId="5aeea512-860a-4252-a1ad-6ffd886bd921" providerId="ADAL" clId="{67766152-5E1D-484F-9753-26CDBCD0FA2F}" dt="2021-05-04T11:08:06.874" v="109" actId="478"/>
          <ac:spMkLst>
            <pc:docMk/>
            <pc:sldMk cId="1018687066" sldId="256"/>
            <ac:spMk id="56" creationId="{93F2C689-1B2B-4CDA-BFA6-F3F6D8C4CB3D}"/>
          </ac:spMkLst>
        </pc:spChg>
        <pc:spChg chg="del">
          <ac:chgData name="Celia Doñoro Arenilla" userId="5aeea512-860a-4252-a1ad-6ffd886bd921" providerId="ADAL" clId="{67766152-5E1D-484F-9753-26CDBCD0FA2F}" dt="2021-05-04T11:08:09.704" v="110" actId="478"/>
          <ac:spMkLst>
            <pc:docMk/>
            <pc:sldMk cId="1018687066" sldId="256"/>
            <ac:spMk id="57" creationId="{A3195A03-95A9-4A1F-8C59-9F80425A1BDA}"/>
          </ac:spMkLst>
        </pc:spChg>
        <pc:spChg chg="del mod">
          <ac:chgData name="Celia Doñoro Arenilla" userId="5aeea512-860a-4252-a1ad-6ffd886bd921" providerId="ADAL" clId="{67766152-5E1D-484F-9753-26CDBCD0FA2F}" dt="2021-05-04T11:07:29.546" v="100" actId="478"/>
          <ac:spMkLst>
            <pc:docMk/>
            <pc:sldMk cId="1018687066" sldId="256"/>
            <ac:spMk id="61" creationId="{C2ACEBEA-6186-4207-9C52-1D605F3E7E0A}"/>
          </ac:spMkLst>
        </pc:spChg>
        <pc:spChg chg="del mod">
          <ac:chgData name="Celia Doñoro Arenilla" userId="5aeea512-860a-4252-a1ad-6ffd886bd921" providerId="ADAL" clId="{67766152-5E1D-484F-9753-26CDBCD0FA2F}" dt="2021-05-04T11:07:21.903" v="96" actId="478"/>
          <ac:spMkLst>
            <pc:docMk/>
            <pc:sldMk cId="1018687066" sldId="256"/>
            <ac:spMk id="62" creationId="{3C47FCB2-5C2B-45AC-9509-74D4950DB863}"/>
          </ac:spMkLst>
        </pc:spChg>
        <pc:spChg chg="del">
          <ac:chgData name="Celia Doñoro Arenilla" userId="5aeea512-860a-4252-a1ad-6ffd886bd921" providerId="ADAL" clId="{67766152-5E1D-484F-9753-26CDBCD0FA2F}" dt="2021-05-04T11:07:23.540" v="97" actId="478"/>
          <ac:spMkLst>
            <pc:docMk/>
            <pc:sldMk cId="1018687066" sldId="256"/>
            <ac:spMk id="63" creationId="{3626AAC2-B0EF-4DBA-9FE9-D2EBC76A9DDB}"/>
          </ac:spMkLst>
        </pc:spChg>
        <pc:spChg chg="del">
          <ac:chgData name="Celia Doñoro Arenilla" userId="5aeea512-860a-4252-a1ad-6ffd886bd921" providerId="ADAL" clId="{67766152-5E1D-484F-9753-26CDBCD0FA2F}" dt="2021-05-04T11:08:06.874" v="109" actId="478"/>
          <ac:spMkLst>
            <pc:docMk/>
            <pc:sldMk cId="1018687066" sldId="256"/>
            <ac:spMk id="64" creationId="{4EB14E97-B78F-4992-B2D6-F1E370FEA395}"/>
          </ac:spMkLst>
        </pc:spChg>
        <pc:spChg chg="del">
          <ac:chgData name="Celia Doñoro Arenilla" userId="5aeea512-860a-4252-a1ad-6ffd886bd921" providerId="ADAL" clId="{67766152-5E1D-484F-9753-26CDBCD0FA2F}" dt="2021-05-04T11:08:06.874" v="109" actId="478"/>
          <ac:spMkLst>
            <pc:docMk/>
            <pc:sldMk cId="1018687066" sldId="256"/>
            <ac:spMk id="65" creationId="{42C2DB2E-C0B5-48E9-9590-A6BE818B3DA1}"/>
          </ac:spMkLst>
        </pc:spChg>
        <pc:spChg chg="del">
          <ac:chgData name="Celia Doñoro Arenilla" userId="5aeea512-860a-4252-a1ad-6ffd886bd921" providerId="ADAL" clId="{67766152-5E1D-484F-9753-26CDBCD0FA2F}" dt="2021-05-04T11:08:06.874" v="109" actId="478"/>
          <ac:spMkLst>
            <pc:docMk/>
            <pc:sldMk cId="1018687066" sldId="256"/>
            <ac:spMk id="66" creationId="{C01CDD07-51AD-4B2E-86D8-7F87FE29A2CF}"/>
          </ac:spMkLst>
        </pc:spChg>
        <pc:spChg chg="add mod">
          <ac:chgData name="Celia Doñoro Arenilla" userId="5aeea512-860a-4252-a1ad-6ffd886bd921" providerId="ADAL" clId="{67766152-5E1D-484F-9753-26CDBCD0FA2F}" dt="2021-05-04T11:30:57.306" v="481" actId="1037"/>
          <ac:spMkLst>
            <pc:docMk/>
            <pc:sldMk cId="1018687066" sldId="256"/>
            <ac:spMk id="67" creationId="{6BB428F2-68A8-48FB-AAB0-D6B33D165A0C}"/>
          </ac:spMkLst>
        </pc:spChg>
        <pc:spChg chg="del">
          <ac:chgData name="Celia Doñoro Arenilla" userId="5aeea512-860a-4252-a1ad-6ffd886bd921" providerId="ADAL" clId="{67766152-5E1D-484F-9753-26CDBCD0FA2F}" dt="2021-05-04T11:08:11.763" v="111" actId="478"/>
          <ac:spMkLst>
            <pc:docMk/>
            <pc:sldMk cId="1018687066" sldId="256"/>
            <ac:spMk id="68" creationId="{9F18C8E7-3B52-4BF1-AA33-586860824882}"/>
          </ac:spMkLst>
        </pc:spChg>
        <pc:spChg chg="del">
          <ac:chgData name="Celia Doñoro Arenilla" userId="5aeea512-860a-4252-a1ad-6ffd886bd921" providerId="ADAL" clId="{67766152-5E1D-484F-9753-26CDBCD0FA2F}" dt="2021-05-04T11:08:11.763" v="111" actId="478"/>
          <ac:spMkLst>
            <pc:docMk/>
            <pc:sldMk cId="1018687066" sldId="256"/>
            <ac:spMk id="71" creationId="{ABBAD5D6-EC7A-4132-8359-2B2310237BC4}"/>
          </ac:spMkLst>
        </pc:spChg>
        <pc:spChg chg="del">
          <ac:chgData name="Celia Doñoro Arenilla" userId="5aeea512-860a-4252-a1ad-6ffd886bd921" providerId="ADAL" clId="{67766152-5E1D-484F-9753-26CDBCD0FA2F}" dt="2021-05-04T11:08:11.763" v="111" actId="478"/>
          <ac:spMkLst>
            <pc:docMk/>
            <pc:sldMk cId="1018687066" sldId="256"/>
            <ac:spMk id="72" creationId="{D030F981-AB93-4E93-A554-9E16B623C921}"/>
          </ac:spMkLst>
        </pc:spChg>
        <pc:spChg chg="del">
          <ac:chgData name="Celia Doñoro Arenilla" userId="5aeea512-860a-4252-a1ad-6ffd886bd921" providerId="ADAL" clId="{67766152-5E1D-484F-9753-26CDBCD0FA2F}" dt="2021-05-04T11:08:11.763" v="111" actId="478"/>
          <ac:spMkLst>
            <pc:docMk/>
            <pc:sldMk cId="1018687066" sldId="256"/>
            <ac:spMk id="75" creationId="{A8222451-55F1-4FB8-B033-95F7DF068914}"/>
          </ac:spMkLst>
        </pc:spChg>
        <pc:spChg chg="mod ord">
          <ac:chgData name="Celia Doñoro Arenilla" userId="5aeea512-860a-4252-a1ad-6ffd886bd921" providerId="ADAL" clId="{67766152-5E1D-484F-9753-26CDBCD0FA2F}" dt="2021-05-04T11:19:46.517" v="147" actId="26606"/>
          <ac:spMkLst>
            <pc:docMk/>
            <pc:sldMk cId="1018687066" sldId="256"/>
            <ac:spMk id="85" creationId="{1FD6AEDB-1A55-4320-B8C9-E877FA67D03A}"/>
          </ac:spMkLst>
        </pc:spChg>
        <pc:spChg chg="ord">
          <ac:chgData name="Celia Doñoro Arenilla" userId="5aeea512-860a-4252-a1ad-6ffd886bd921" providerId="ADAL" clId="{67766152-5E1D-484F-9753-26CDBCD0FA2F}" dt="2021-05-04T11:19:46.517" v="147" actId="26606"/>
          <ac:spMkLst>
            <pc:docMk/>
            <pc:sldMk cId="1018687066" sldId="256"/>
            <ac:spMk id="86" creationId="{0B18730D-8230-4432-98E8-55A2429D931A}"/>
          </ac:spMkLst>
        </pc:spChg>
        <pc:spChg chg="del">
          <ac:chgData name="Celia Doñoro Arenilla" userId="5aeea512-860a-4252-a1ad-6ffd886bd921" providerId="ADAL" clId="{67766152-5E1D-484F-9753-26CDBCD0FA2F}" dt="2021-05-04T11:08:11.763" v="111" actId="478"/>
          <ac:spMkLst>
            <pc:docMk/>
            <pc:sldMk cId="1018687066" sldId="256"/>
            <ac:spMk id="88" creationId="{B9487A0F-A97E-474F-8577-B38014FDCF0C}"/>
          </ac:spMkLst>
        </pc:spChg>
        <pc:spChg chg="add del">
          <ac:chgData name="Celia Doñoro Arenilla" userId="5aeea512-860a-4252-a1ad-6ffd886bd921" providerId="ADAL" clId="{67766152-5E1D-484F-9753-26CDBCD0FA2F}" dt="2021-05-04T11:19:46.517" v="147" actId="26606"/>
          <ac:spMkLst>
            <pc:docMk/>
            <pc:sldMk cId="1018687066" sldId="256"/>
            <ac:spMk id="91" creationId="{B497CCB5-5FC2-473C-AFCC-2430CEF1DF71}"/>
          </ac:spMkLst>
        </pc:spChg>
        <pc:spChg chg="add del">
          <ac:chgData name="Celia Doñoro Arenilla" userId="5aeea512-860a-4252-a1ad-6ffd886bd921" providerId="ADAL" clId="{67766152-5E1D-484F-9753-26CDBCD0FA2F}" dt="2021-05-04T11:19:46.517" v="147" actId="26606"/>
          <ac:spMkLst>
            <pc:docMk/>
            <pc:sldMk cId="1018687066" sldId="256"/>
            <ac:spMk id="93" creationId="{599C8C75-BFDF-44E7-A028-EEB5EDD58817}"/>
          </ac:spMkLst>
        </pc:spChg>
        <pc:picChg chg="add del">
          <ac:chgData name="Celia Doñoro Arenilla" userId="5aeea512-860a-4252-a1ad-6ffd886bd921" providerId="ADAL" clId="{67766152-5E1D-484F-9753-26CDBCD0FA2F}" dt="2021-05-04T11:01:08.998" v="78" actId="478"/>
          <ac:picMkLst>
            <pc:docMk/>
            <pc:sldMk cId="1018687066" sldId="256"/>
            <ac:picMk id="3" creationId="{E5D0FE8B-3BAD-44F3-AD6B-7C79B193DC85}"/>
          </ac:picMkLst>
        </pc:picChg>
        <pc:picChg chg="ord">
          <ac:chgData name="Celia Doñoro Arenilla" userId="5aeea512-860a-4252-a1ad-6ffd886bd921" providerId="ADAL" clId="{67766152-5E1D-484F-9753-26CDBCD0FA2F}" dt="2021-05-04T11:19:46.517" v="147" actId="26606"/>
          <ac:picMkLst>
            <pc:docMk/>
            <pc:sldMk cId="1018687066" sldId="256"/>
            <ac:picMk id="4" creationId="{8A67D038-A548-4951-8B75-CB69FE76A29D}"/>
          </ac:picMkLst>
        </pc:picChg>
        <pc:picChg chg="add del mod">
          <ac:chgData name="Celia Doñoro Arenilla" userId="5aeea512-860a-4252-a1ad-6ffd886bd921" providerId="ADAL" clId="{67766152-5E1D-484F-9753-26CDBCD0FA2F}" dt="2021-05-04T11:02:17.728" v="88" actId="21"/>
          <ac:picMkLst>
            <pc:docMk/>
            <pc:sldMk cId="1018687066" sldId="256"/>
            <ac:picMk id="6" creationId="{DFFB3A3B-B32C-4C25-8C59-4BCB5359D820}"/>
          </ac:picMkLst>
        </pc:picChg>
        <pc:picChg chg="add del mod">
          <ac:chgData name="Celia Doñoro Arenilla" userId="5aeea512-860a-4252-a1ad-6ffd886bd921" providerId="ADAL" clId="{67766152-5E1D-484F-9753-26CDBCD0FA2F}" dt="2021-05-04T11:17:19.814" v="133" actId="21"/>
          <ac:picMkLst>
            <pc:docMk/>
            <pc:sldMk cId="1018687066" sldId="256"/>
            <ac:picMk id="9" creationId="{A624DBDA-5578-465C-B426-91F29C9799AA}"/>
          </ac:picMkLst>
        </pc:picChg>
        <pc:picChg chg="add mod ord">
          <ac:chgData name="Celia Doñoro Arenilla" userId="5aeea512-860a-4252-a1ad-6ffd886bd921" providerId="ADAL" clId="{67766152-5E1D-484F-9753-26CDBCD0FA2F}" dt="2021-05-04T11:19:58.488" v="151" actId="1076"/>
          <ac:picMkLst>
            <pc:docMk/>
            <pc:sldMk cId="1018687066" sldId="256"/>
            <ac:picMk id="11" creationId="{C7F2CE26-5E45-467A-B80A-060C640BF9F3}"/>
          </ac:picMkLst>
        </pc:picChg>
        <pc:picChg chg="add mod ord">
          <ac:chgData name="Celia Doñoro Arenilla" userId="5aeea512-860a-4252-a1ad-6ffd886bd921" providerId="ADAL" clId="{67766152-5E1D-484F-9753-26CDBCD0FA2F}" dt="2021-05-04T11:21:53.162" v="171" actId="1076"/>
          <ac:picMkLst>
            <pc:docMk/>
            <pc:sldMk cId="1018687066" sldId="256"/>
            <ac:picMk id="14" creationId="{CF25EB85-2B01-4E6E-8988-D2615A5CAD86}"/>
          </ac:picMkLst>
        </pc:picChg>
        <pc:picChg chg="add mod">
          <ac:chgData name="Celia Doñoro Arenilla" userId="5aeea512-860a-4252-a1ad-6ffd886bd921" providerId="ADAL" clId="{67766152-5E1D-484F-9753-26CDBCD0FA2F}" dt="2021-05-04T11:22:10.666" v="175" actId="1076"/>
          <ac:picMkLst>
            <pc:docMk/>
            <pc:sldMk cId="1018687066" sldId="256"/>
            <ac:picMk id="16" creationId="{80B4F449-89AB-4A3C-BFA8-00865E58ACA2}"/>
          </ac:picMkLst>
        </pc:picChg>
        <pc:picChg chg="add mod">
          <ac:chgData name="Celia Doñoro Arenilla" userId="5aeea512-860a-4252-a1ad-6ffd886bd921" providerId="ADAL" clId="{67766152-5E1D-484F-9753-26CDBCD0FA2F}" dt="2021-05-04T11:22:23.607" v="177" actId="208"/>
          <ac:picMkLst>
            <pc:docMk/>
            <pc:sldMk cId="1018687066" sldId="256"/>
            <ac:picMk id="18" creationId="{DCBF346F-2CCC-48B6-A836-DDD871E29517}"/>
          </ac:picMkLst>
        </pc:picChg>
        <pc:picChg chg="del">
          <ac:chgData name="Celia Doñoro Arenilla" userId="5aeea512-860a-4252-a1ad-6ffd886bd921" providerId="ADAL" clId="{67766152-5E1D-484F-9753-26CDBCD0FA2F}" dt="2021-05-04T11:05:18.316" v="94" actId="478"/>
          <ac:picMkLst>
            <pc:docMk/>
            <pc:sldMk cId="1018687066" sldId="256"/>
            <ac:picMk id="60" creationId="{7D99642A-3209-4D82-BD70-5E9B49E01F60}"/>
          </ac:picMkLst>
        </pc:picChg>
        <pc:cxnChg chg="del mod">
          <ac:chgData name="Celia Doñoro Arenilla" userId="5aeea512-860a-4252-a1ad-6ffd886bd921" providerId="ADAL" clId="{67766152-5E1D-484F-9753-26CDBCD0FA2F}" dt="2021-05-04T11:01:11.637" v="82" actId="478"/>
          <ac:cxnSpMkLst>
            <pc:docMk/>
            <pc:sldMk cId="1018687066" sldId="256"/>
            <ac:cxnSpMk id="12" creationId="{CA8190B2-D610-4AA1-BBDE-620E02F336B6}"/>
          </ac:cxnSpMkLst>
        </pc:cxnChg>
        <pc:cxnChg chg="add mod">
          <ac:chgData name="Celia Doñoro Arenilla" userId="5aeea512-860a-4252-a1ad-6ffd886bd921" providerId="ADAL" clId="{67766152-5E1D-484F-9753-26CDBCD0FA2F}" dt="2021-05-04T11:20:21.423" v="155" actId="14100"/>
          <ac:cxnSpMkLst>
            <pc:docMk/>
            <pc:sldMk cId="1018687066" sldId="256"/>
            <ac:cxnSpMk id="20" creationId="{5F8DD7BD-6DDA-4E00-BA0B-586622D4B7C9}"/>
          </ac:cxnSpMkLst>
        </pc:cxnChg>
        <pc:cxnChg chg="add mod">
          <ac:chgData name="Celia Doñoro Arenilla" userId="5aeea512-860a-4252-a1ad-6ffd886bd921" providerId="ADAL" clId="{67766152-5E1D-484F-9753-26CDBCD0FA2F}" dt="2021-05-04T11:21:39.072" v="166" actId="1076"/>
          <ac:cxnSpMkLst>
            <pc:docMk/>
            <pc:sldMk cId="1018687066" sldId="256"/>
            <ac:cxnSpMk id="23" creationId="{DDDBFEC0-3B7E-4531-AF75-BEBA9C8DC530}"/>
          </ac:cxnSpMkLst>
        </pc:cxnChg>
        <pc:cxnChg chg="add mod">
          <ac:chgData name="Celia Doñoro Arenilla" userId="5aeea512-860a-4252-a1ad-6ffd886bd921" providerId="ADAL" clId="{67766152-5E1D-484F-9753-26CDBCD0FA2F}" dt="2021-05-04T11:22:01.433" v="174" actId="14100"/>
          <ac:cxnSpMkLst>
            <pc:docMk/>
            <pc:sldMk cId="1018687066" sldId="256"/>
            <ac:cxnSpMk id="27" creationId="{AE16348B-B007-4012-91B3-73F9561519FB}"/>
          </ac:cxnSpMkLst>
        </pc:cxnChg>
        <pc:cxnChg chg="del mod">
          <ac:chgData name="Celia Doñoro Arenilla" userId="5aeea512-860a-4252-a1ad-6ffd886bd921" providerId="ADAL" clId="{67766152-5E1D-484F-9753-26CDBCD0FA2F}" dt="2021-05-04T11:01:11.967" v="83" actId="478"/>
          <ac:cxnSpMkLst>
            <pc:docMk/>
            <pc:sldMk cId="1018687066" sldId="256"/>
            <ac:cxnSpMk id="47" creationId="{D36FACE2-FF85-4471-B382-E72A2830DA8A}"/>
          </ac:cxnSpMkLst>
        </pc:cxnChg>
        <pc:cxnChg chg="del mod">
          <ac:chgData name="Celia Doñoro Arenilla" userId="5aeea512-860a-4252-a1ad-6ffd886bd921" providerId="ADAL" clId="{67766152-5E1D-484F-9753-26CDBCD0FA2F}" dt="2021-05-04T11:01:13.136" v="84" actId="478"/>
          <ac:cxnSpMkLst>
            <pc:docMk/>
            <pc:sldMk cId="1018687066" sldId="256"/>
            <ac:cxnSpMk id="48" creationId="{6AB1004E-86B5-404C-9B91-B4058F1FBE2C}"/>
          </ac:cxnSpMkLst>
        </pc:cxnChg>
        <pc:cxnChg chg="del mod">
          <ac:chgData name="Celia Doñoro Arenilla" userId="5aeea512-860a-4252-a1ad-6ffd886bd921" providerId="ADAL" clId="{67766152-5E1D-484F-9753-26CDBCD0FA2F}" dt="2021-05-04T11:01:13.499" v="85" actId="478"/>
          <ac:cxnSpMkLst>
            <pc:docMk/>
            <pc:sldMk cId="1018687066" sldId="256"/>
            <ac:cxnSpMk id="49" creationId="{10FBBACE-2F21-40CF-9FC7-1A1549D67218}"/>
          </ac:cxnSpMkLst>
        </pc:cxnChg>
        <pc:cxnChg chg="del">
          <ac:chgData name="Celia Doñoro Arenilla" userId="5aeea512-860a-4252-a1ad-6ffd886bd921" providerId="ADAL" clId="{67766152-5E1D-484F-9753-26CDBCD0FA2F}" dt="2021-05-04T11:08:11.763" v="111" actId="478"/>
          <ac:cxnSpMkLst>
            <pc:docMk/>
            <pc:sldMk cId="1018687066" sldId="256"/>
            <ac:cxnSpMk id="77" creationId="{BE34AF4C-49B2-4A70-97A5-710DE33B79CC}"/>
          </ac:cxnSpMkLst>
        </pc:cxnChg>
        <pc:cxnChg chg="del">
          <ac:chgData name="Celia Doñoro Arenilla" userId="5aeea512-860a-4252-a1ad-6ffd886bd921" providerId="ADAL" clId="{67766152-5E1D-484F-9753-26CDBCD0FA2F}" dt="2021-05-04T11:08:11.763" v="111" actId="478"/>
          <ac:cxnSpMkLst>
            <pc:docMk/>
            <pc:sldMk cId="1018687066" sldId="256"/>
            <ac:cxnSpMk id="78" creationId="{A5233FA7-4FAD-48C7-95E2-929EE21B0796}"/>
          </ac:cxnSpMkLst>
        </pc:cxnChg>
        <pc:cxnChg chg="del">
          <ac:chgData name="Celia Doñoro Arenilla" userId="5aeea512-860a-4252-a1ad-6ffd886bd921" providerId="ADAL" clId="{67766152-5E1D-484F-9753-26CDBCD0FA2F}" dt="2021-05-04T11:08:11.763" v="111" actId="478"/>
          <ac:cxnSpMkLst>
            <pc:docMk/>
            <pc:sldMk cId="1018687066" sldId="256"/>
            <ac:cxnSpMk id="79" creationId="{C6ED1ABE-C5B8-4F77-AEE0-F98C50B21626}"/>
          </ac:cxnSpMkLst>
        </pc:cxnChg>
        <pc:cxnChg chg="del">
          <ac:chgData name="Celia Doñoro Arenilla" userId="5aeea512-860a-4252-a1ad-6ffd886bd921" providerId="ADAL" clId="{67766152-5E1D-484F-9753-26CDBCD0FA2F}" dt="2021-05-04T11:08:11.763" v="111" actId="478"/>
          <ac:cxnSpMkLst>
            <pc:docMk/>
            <pc:sldMk cId="1018687066" sldId="256"/>
            <ac:cxnSpMk id="80" creationId="{C1C51BEC-6F24-41B3-AD6A-5F8BDAA5807F}"/>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708A38-D040-4847-A4A3-2177DE2AC9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F3A468C-FFBA-450B-951F-9859A7CBA8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2AD2082-06D8-4FEA-972C-3585DAB50CD3}"/>
              </a:ext>
            </a:extLst>
          </p:cNvPr>
          <p:cNvSpPr>
            <a:spLocks noGrp="1"/>
          </p:cNvSpPr>
          <p:nvPr>
            <p:ph type="dt" sz="half" idx="10"/>
          </p:nvPr>
        </p:nvSpPr>
        <p:spPr/>
        <p:txBody>
          <a:bodyPr/>
          <a:lstStyle/>
          <a:p>
            <a:fld id="{BA8AC24D-FF4E-4D19-A868-A0055152CFFA}" type="datetimeFigureOut">
              <a:rPr lang="es-ES" smtClean="0"/>
              <a:t>19/12/2022</a:t>
            </a:fld>
            <a:endParaRPr lang="es-ES"/>
          </a:p>
        </p:txBody>
      </p:sp>
      <p:sp>
        <p:nvSpPr>
          <p:cNvPr id="5" name="Marcador de pie de página 4">
            <a:extLst>
              <a:ext uri="{FF2B5EF4-FFF2-40B4-BE49-F238E27FC236}">
                <a16:creationId xmlns:a16="http://schemas.microsoft.com/office/drawing/2014/main" id="{FEC3FFC5-2D43-40B6-88C9-0DF568511D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E2BFA27-0B87-435C-87EF-DCABED093F5F}"/>
              </a:ext>
            </a:extLst>
          </p:cNvPr>
          <p:cNvSpPr>
            <a:spLocks noGrp="1"/>
          </p:cNvSpPr>
          <p:nvPr>
            <p:ph type="sldNum" sz="quarter" idx="12"/>
          </p:nvPr>
        </p:nvSpPr>
        <p:spPr/>
        <p:txBody>
          <a:bodyPr/>
          <a:lstStyle/>
          <a:p>
            <a:fld id="{3E591E3C-F362-4F52-80FF-92F0F57B9B73}" type="slidenum">
              <a:rPr lang="es-ES" smtClean="0"/>
              <a:t>‹Nº›</a:t>
            </a:fld>
            <a:endParaRPr lang="es-ES"/>
          </a:p>
        </p:txBody>
      </p:sp>
    </p:spTree>
    <p:extLst>
      <p:ext uri="{BB962C8B-B14F-4D97-AF65-F5344CB8AC3E}">
        <p14:creationId xmlns:p14="http://schemas.microsoft.com/office/powerpoint/2010/main" val="43155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209B9-E60D-4019-878F-3C47A2BCD7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A44B447-B189-4773-BD3D-17B01A162D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FF19F50-8EC5-4D9F-8826-856592B38976}"/>
              </a:ext>
            </a:extLst>
          </p:cNvPr>
          <p:cNvSpPr>
            <a:spLocks noGrp="1"/>
          </p:cNvSpPr>
          <p:nvPr>
            <p:ph type="dt" sz="half" idx="10"/>
          </p:nvPr>
        </p:nvSpPr>
        <p:spPr/>
        <p:txBody>
          <a:bodyPr/>
          <a:lstStyle/>
          <a:p>
            <a:fld id="{BA8AC24D-FF4E-4D19-A868-A0055152CFFA}" type="datetimeFigureOut">
              <a:rPr lang="es-ES" smtClean="0"/>
              <a:t>19/12/2022</a:t>
            </a:fld>
            <a:endParaRPr lang="es-ES"/>
          </a:p>
        </p:txBody>
      </p:sp>
      <p:sp>
        <p:nvSpPr>
          <p:cNvPr id="5" name="Marcador de pie de página 4">
            <a:extLst>
              <a:ext uri="{FF2B5EF4-FFF2-40B4-BE49-F238E27FC236}">
                <a16:creationId xmlns:a16="http://schemas.microsoft.com/office/drawing/2014/main" id="{ADCCEFFE-D091-4E40-A97B-025C404E74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94EB89-DBC8-4DC3-BE3F-FF596B87A3EC}"/>
              </a:ext>
            </a:extLst>
          </p:cNvPr>
          <p:cNvSpPr>
            <a:spLocks noGrp="1"/>
          </p:cNvSpPr>
          <p:nvPr>
            <p:ph type="sldNum" sz="quarter" idx="12"/>
          </p:nvPr>
        </p:nvSpPr>
        <p:spPr/>
        <p:txBody>
          <a:bodyPr/>
          <a:lstStyle/>
          <a:p>
            <a:fld id="{3E591E3C-F362-4F52-80FF-92F0F57B9B73}" type="slidenum">
              <a:rPr lang="es-ES" smtClean="0"/>
              <a:t>‹Nº›</a:t>
            </a:fld>
            <a:endParaRPr lang="es-ES"/>
          </a:p>
        </p:txBody>
      </p:sp>
    </p:spTree>
    <p:extLst>
      <p:ext uri="{BB962C8B-B14F-4D97-AF65-F5344CB8AC3E}">
        <p14:creationId xmlns:p14="http://schemas.microsoft.com/office/powerpoint/2010/main" val="387893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C9CD87-A6DD-464C-8DDC-A92845D77C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6CE00A-C730-4894-9001-803C27C267A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B33DDC-062C-4D84-968E-1B974C4BCE35}"/>
              </a:ext>
            </a:extLst>
          </p:cNvPr>
          <p:cNvSpPr>
            <a:spLocks noGrp="1"/>
          </p:cNvSpPr>
          <p:nvPr>
            <p:ph type="dt" sz="half" idx="10"/>
          </p:nvPr>
        </p:nvSpPr>
        <p:spPr/>
        <p:txBody>
          <a:bodyPr/>
          <a:lstStyle/>
          <a:p>
            <a:fld id="{BA8AC24D-FF4E-4D19-A868-A0055152CFFA}" type="datetimeFigureOut">
              <a:rPr lang="es-ES" smtClean="0"/>
              <a:t>19/12/2022</a:t>
            </a:fld>
            <a:endParaRPr lang="es-ES"/>
          </a:p>
        </p:txBody>
      </p:sp>
      <p:sp>
        <p:nvSpPr>
          <p:cNvPr id="5" name="Marcador de pie de página 4">
            <a:extLst>
              <a:ext uri="{FF2B5EF4-FFF2-40B4-BE49-F238E27FC236}">
                <a16:creationId xmlns:a16="http://schemas.microsoft.com/office/drawing/2014/main" id="{41196715-DA39-47E9-8781-9BDC809A51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EC6A88-E2FE-484E-AB2B-23DBAF8DCE20}"/>
              </a:ext>
            </a:extLst>
          </p:cNvPr>
          <p:cNvSpPr>
            <a:spLocks noGrp="1"/>
          </p:cNvSpPr>
          <p:nvPr>
            <p:ph type="sldNum" sz="quarter" idx="12"/>
          </p:nvPr>
        </p:nvSpPr>
        <p:spPr/>
        <p:txBody>
          <a:bodyPr/>
          <a:lstStyle/>
          <a:p>
            <a:fld id="{3E591E3C-F362-4F52-80FF-92F0F57B9B73}" type="slidenum">
              <a:rPr lang="es-ES" smtClean="0"/>
              <a:t>‹Nº›</a:t>
            </a:fld>
            <a:endParaRPr lang="es-ES"/>
          </a:p>
        </p:txBody>
      </p:sp>
    </p:spTree>
    <p:extLst>
      <p:ext uri="{BB962C8B-B14F-4D97-AF65-F5344CB8AC3E}">
        <p14:creationId xmlns:p14="http://schemas.microsoft.com/office/powerpoint/2010/main" val="125626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ág. Interior Texto 9">
    <p:spTree>
      <p:nvGrpSpPr>
        <p:cNvPr id="1" name=""/>
        <p:cNvGrpSpPr/>
        <p:nvPr/>
      </p:nvGrpSpPr>
      <p:grpSpPr>
        <a:xfrm>
          <a:off x="0" y="0"/>
          <a:ext cx="0" cy="0"/>
          <a:chOff x="0" y="0"/>
          <a:chExt cx="0" cy="0"/>
        </a:xfrm>
      </p:grpSpPr>
      <p:pic>
        <p:nvPicPr>
          <p:cNvPr id="8" name="QS-Corp-PPT-Corpo-pg21-Jul21.png" descr="QS-Corp-PPT-Corpo-pg21-Jul21.png">
            <a:extLst>
              <a:ext uri="{FF2B5EF4-FFF2-40B4-BE49-F238E27FC236}">
                <a16:creationId xmlns:a16="http://schemas.microsoft.com/office/drawing/2014/main" id="{797AFE3D-AF0D-5646-A62B-E70598C6862B}"/>
              </a:ext>
            </a:extLst>
          </p:cNvPr>
          <p:cNvPicPr>
            <a:picLocks noChangeAspect="1"/>
          </p:cNvPicPr>
          <p:nvPr userDrawn="1"/>
        </p:nvPicPr>
        <p:blipFill>
          <a:blip r:embed="rId2"/>
          <a:stretch>
            <a:fillRect/>
          </a:stretch>
        </p:blipFill>
        <p:spPr>
          <a:xfrm>
            <a:off x="0" y="0"/>
            <a:ext cx="12192794" cy="6858000"/>
          </a:xfrm>
          <a:prstGeom prst="rect">
            <a:avLst/>
          </a:prstGeom>
          <a:ln w="12700">
            <a:miter lim="400000"/>
          </a:ln>
        </p:spPr>
      </p:pic>
      <p:pic>
        <p:nvPicPr>
          <p:cNvPr id="9" name="Imagen" descr="Imagen">
            <a:extLst>
              <a:ext uri="{FF2B5EF4-FFF2-40B4-BE49-F238E27FC236}">
                <a16:creationId xmlns:a16="http://schemas.microsoft.com/office/drawing/2014/main" id="{DAC8E5F4-F6B9-7144-9EA9-E4A7B0CAE5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2995"/>
            <a:ext cx="12192794" cy="773596"/>
          </a:xfrm>
          <a:prstGeom prst="rect">
            <a:avLst/>
          </a:prstGeom>
          <a:ln w="12700">
            <a:miter lim="400000"/>
          </a:ln>
        </p:spPr>
      </p:pic>
      <p:pic>
        <p:nvPicPr>
          <p:cNvPr id="10" name="Imagen" descr="Imagen">
            <a:extLst>
              <a:ext uri="{FF2B5EF4-FFF2-40B4-BE49-F238E27FC236}">
                <a16:creationId xmlns:a16="http://schemas.microsoft.com/office/drawing/2014/main" id="{8FDC166F-5F8B-0348-85CD-A4233C39A5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6848" y="361068"/>
            <a:ext cx="1536248" cy="317450"/>
          </a:xfrm>
          <a:prstGeom prst="rect">
            <a:avLst/>
          </a:prstGeom>
          <a:ln w="12700">
            <a:miter lim="400000"/>
          </a:ln>
        </p:spPr>
      </p:pic>
    </p:spTree>
    <p:extLst>
      <p:ext uri="{BB962C8B-B14F-4D97-AF65-F5344CB8AC3E}">
        <p14:creationId xmlns:p14="http://schemas.microsoft.com/office/powerpoint/2010/main" val="134265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C89E4-0256-4AB2-A6C0-F9B615F1075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1E7A936-516F-4BDC-8FE7-E5396C79A78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862055-2D3E-43B5-971E-0D54341CD45B}"/>
              </a:ext>
            </a:extLst>
          </p:cNvPr>
          <p:cNvSpPr>
            <a:spLocks noGrp="1"/>
          </p:cNvSpPr>
          <p:nvPr>
            <p:ph type="dt" sz="half" idx="10"/>
          </p:nvPr>
        </p:nvSpPr>
        <p:spPr/>
        <p:txBody>
          <a:bodyPr/>
          <a:lstStyle/>
          <a:p>
            <a:fld id="{BA8AC24D-FF4E-4D19-A868-A0055152CFFA}" type="datetimeFigureOut">
              <a:rPr lang="es-ES" smtClean="0"/>
              <a:t>19/12/2022</a:t>
            </a:fld>
            <a:endParaRPr lang="es-ES"/>
          </a:p>
        </p:txBody>
      </p:sp>
      <p:sp>
        <p:nvSpPr>
          <p:cNvPr id="5" name="Marcador de pie de página 4">
            <a:extLst>
              <a:ext uri="{FF2B5EF4-FFF2-40B4-BE49-F238E27FC236}">
                <a16:creationId xmlns:a16="http://schemas.microsoft.com/office/drawing/2014/main" id="{C3F46F2C-2A1D-49EF-886A-4D4FBB6C2C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94FD83-3349-4CEE-AFFF-B848F7E9BE3D}"/>
              </a:ext>
            </a:extLst>
          </p:cNvPr>
          <p:cNvSpPr>
            <a:spLocks noGrp="1"/>
          </p:cNvSpPr>
          <p:nvPr>
            <p:ph type="sldNum" sz="quarter" idx="12"/>
          </p:nvPr>
        </p:nvSpPr>
        <p:spPr/>
        <p:txBody>
          <a:bodyPr/>
          <a:lstStyle/>
          <a:p>
            <a:fld id="{3E591E3C-F362-4F52-80FF-92F0F57B9B73}" type="slidenum">
              <a:rPr lang="es-ES" smtClean="0"/>
              <a:t>‹Nº›</a:t>
            </a:fld>
            <a:endParaRPr lang="es-ES"/>
          </a:p>
        </p:txBody>
      </p:sp>
    </p:spTree>
    <p:extLst>
      <p:ext uri="{BB962C8B-B14F-4D97-AF65-F5344CB8AC3E}">
        <p14:creationId xmlns:p14="http://schemas.microsoft.com/office/powerpoint/2010/main" val="40659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F53042-BC08-45E8-96BD-84522C4CD9F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ADB1B1-C3BF-4FB5-9EBB-182D4549AC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138BAFC-3B41-40F1-A53D-3785145F855A}"/>
              </a:ext>
            </a:extLst>
          </p:cNvPr>
          <p:cNvSpPr>
            <a:spLocks noGrp="1"/>
          </p:cNvSpPr>
          <p:nvPr>
            <p:ph type="dt" sz="half" idx="10"/>
          </p:nvPr>
        </p:nvSpPr>
        <p:spPr/>
        <p:txBody>
          <a:bodyPr/>
          <a:lstStyle/>
          <a:p>
            <a:fld id="{BA8AC24D-FF4E-4D19-A868-A0055152CFFA}" type="datetimeFigureOut">
              <a:rPr lang="es-ES" smtClean="0"/>
              <a:t>19/12/2022</a:t>
            </a:fld>
            <a:endParaRPr lang="es-ES"/>
          </a:p>
        </p:txBody>
      </p:sp>
      <p:sp>
        <p:nvSpPr>
          <p:cNvPr id="5" name="Marcador de pie de página 4">
            <a:extLst>
              <a:ext uri="{FF2B5EF4-FFF2-40B4-BE49-F238E27FC236}">
                <a16:creationId xmlns:a16="http://schemas.microsoft.com/office/drawing/2014/main" id="{B1DF35EC-9CDC-4438-89B4-33C483BA45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3B9E4B-7E7E-46B0-9F68-1C6992A5AAFC}"/>
              </a:ext>
            </a:extLst>
          </p:cNvPr>
          <p:cNvSpPr>
            <a:spLocks noGrp="1"/>
          </p:cNvSpPr>
          <p:nvPr>
            <p:ph type="sldNum" sz="quarter" idx="12"/>
          </p:nvPr>
        </p:nvSpPr>
        <p:spPr/>
        <p:txBody>
          <a:bodyPr/>
          <a:lstStyle/>
          <a:p>
            <a:fld id="{3E591E3C-F362-4F52-80FF-92F0F57B9B73}" type="slidenum">
              <a:rPr lang="es-ES" smtClean="0"/>
              <a:t>‹Nº›</a:t>
            </a:fld>
            <a:endParaRPr lang="es-ES"/>
          </a:p>
        </p:txBody>
      </p:sp>
    </p:spTree>
    <p:extLst>
      <p:ext uri="{BB962C8B-B14F-4D97-AF65-F5344CB8AC3E}">
        <p14:creationId xmlns:p14="http://schemas.microsoft.com/office/powerpoint/2010/main" val="49738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269141-E79D-44EB-97A4-FE92F8B5EA5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BCC0B0-4578-48D3-95F3-9BD44B23AE7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9EAB998-91D0-4473-AF14-4E16561B63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F0C92DC-4DE1-4F8C-B41A-A2C71C8BA6DE}"/>
              </a:ext>
            </a:extLst>
          </p:cNvPr>
          <p:cNvSpPr>
            <a:spLocks noGrp="1"/>
          </p:cNvSpPr>
          <p:nvPr>
            <p:ph type="dt" sz="half" idx="10"/>
          </p:nvPr>
        </p:nvSpPr>
        <p:spPr/>
        <p:txBody>
          <a:bodyPr/>
          <a:lstStyle/>
          <a:p>
            <a:fld id="{BA8AC24D-FF4E-4D19-A868-A0055152CFFA}" type="datetimeFigureOut">
              <a:rPr lang="es-ES" smtClean="0"/>
              <a:t>19/12/2022</a:t>
            </a:fld>
            <a:endParaRPr lang="es-ES"/>
          </a:p>
        </p:txBody>
      </p:sp>
      <p:sp>
        <p:nvSpPr>
          <p:cNvPr id="6" name="Marcador de pie de página 5">
            <a:extLst>
              <a:ext uri="{FF2B5EF4-FFF2-40B4-BE49-F238E27FC236}">
                <a16:creationId xmlns:a16="http://schemas.microsoft.com/office/drawing/2014/main" id="{EE1A3533-2878-424A-ADBC-E63B154FC6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19DF45-2887-468E-A247-C5F58C0FE02F}"/>
              </a:ext>
            </a:extLst>
          </p:cNvPr>
          <p:cNvSpPr>
            <a:spLocks noGrp="1"/>
          </p:cNvSpPr>
          <p:nvPr>
            <p:ph type="sldNum" sz="quarter" idx="12"/>
          </p:nvPr>
        </p:nvSpPr>
        <p:spPr/>
        <p:txBody>
          <a:bodyPr/>
          <a:lstStyle/>
          <a:p>
            <a:fld id="{3E591E3C-F362-4F52-80FF-92F0F57B9B73}" type="slidenum">
              <a:rPr lang="es-ES" smtClean="0"/>
              <a:t>‹Nº›</a:t>
            </a:fld>
            <a:endParaRPr lang="es-ES"/>
          </a:p>
        </p:txBody>
      </p:sp>
    </p:spTree>
    <p:extLst>
      <p:ext uri="{BB962C8B-B14F-4D97-AF65-F5344CB8AC3E}">
        <p14:creationId xmlns:p14="http://schemas.microsoft.com/office/powerpoint/2010/main" val="92037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5F813-E301-4175-881C-DE8BDC75756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453938-9A49-4119-A894-FACA8CE44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062D805-85E5-4EAB-A245-D993AB9541E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5808BAF-03EF-4444-A99E-6FCF96050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C37FFFF-21D9-4C2F-AC34-4F72CE02E3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A50485C-D6A2-4FA2-A83A-76B67A7656F2}"/>
              </a:ext>
            </a:extLst>
          </p:cNvPr>
          <p:cNvSpPr>
            <a:spLocks noGrp="1"/>
          </p:cNvSpPr>
          <p:nvPr>
            <p:ph type="dt" sz="half" idx="10"/>
          </p:nvPr>
        </p:nvSpPr>
        <p:spPr/>
        <p:txBody>
          <a:bodyPr/>
          <a:lstStyle/>
          <a:p>
            <a:fld id="{BA8AC24D-FF4E-4D19-A868-A0055152CFFA}" type="datetimeFigureOut">
              <a:rPr lang="es-ES" smtClean="0"/>
              <a:t>19/12/2022</a:t>
            </a:fld>
            <a:endParaRPr lang="es-ES"/>
          </a:p>
        </p:txBody>
      </p:sp>
      <p:sp>
        <p:nvSpPr>
          <p:cNvPr id="8" name="Marcador de pie de página 7">
            <a:extLst>
              <a:ext uri="{FF2B5EF4-FFF2-40B4-BE49-F238E27FC236}">
                <a16:creationId xmlns:a16="http://schemas.microsoft.com/office/drawing/2014/main" id="{E97EDA07-63B9-4D5F-8C6E-6D388F72561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ABC057E-B633-4664-AFDE-5ECDCC21B3B2}"/>
              </a:ext>
            </a:extLst>
          </p:cNvPr>
          <p:cNvSpPr>
            <a:spLocks noGrp="1"/>
          </p:cNvSpPr>
          <p:nvPr>
            <p:ph type="sldNum" sz="quarter" idx="12"/>
          </p:nvPr>
        </p:nvSpPr>
        <p:spPr/>
        <p:txBody>
          <a:bodyPr/>
          <a:lstStyle/>
          <a:p>
            <a:fld id="{3E591E3C-F362-4F52-80FF-92F0F57B9B73}" type="slidenum">
              <a:rPr lang="es-ES" smtClean="0"/>
              <a:t>‹Nº›</a:t>
            </a:fld>
            <a:endParaRPr lang="es-ES"/>
          </a:p>
        </p:txBody>
      </p:sp>
    </p:spTree>
    <p:extLst>
      <p:ext uri="{BB962C8B-B14F-4D97-AF65-F5344CB8AC3E}">
        <p14:creationId xmlns:p14="http://schemas.microsoft.com/office/powerpoint/2010/main" val="346185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B7D410-0AAE-41FC-91EA-53A1A6FDF0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FE03DA3-1098-44B0-9685-69B0C950D07A}"/>
              </a:ext>
            </a:extLst>
          </p:cNvPr>
          <p:cNvSpPr>
            <a:spLocks noGrp="1"/>
          </p:cNvSpPr>
          <p:nvPr>
            <p:ph type="dt" sz="half" idx="10"/>
          </p:nvPr>
        </p:nvSpPr>
        <p:spPr/>
        <p:txBody>
          <a:bodyPr/>
          <a:lstStyle/>
          <a:p>
            <a:fld id="{BA8AC24D-FF4E-4D19-A868-A0055152CFFA}" type="datetimeFigureOut">
              <a:rPr lang="es-ES" smtClean="0"/>
              <a:t>19/12/2022</a:t>
            </a:fld>
            <a:endParaRPr lang="es-ES"/>
          </a:p>
        </p:txBody>
      </p:sp>
      <p:sp>
        <p:nvSpPr>
          <p:cNvPr id="4" name="Marcador de pie de página 3">
            <a:extLst>
              <a:ext uri="{FF2B5EF4-FFF2-40B4-BE49-F238E27FC236}">
                <a16:creationId xmlns:a16="http://schemas.microsoft.com/office/drawing/2014/main" id="{85B9E987-A9A5-40FF-BDF4-0350CA4783D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1A75D3E-5E4C-483F-8B86-10CEE3D2FE3F}"/>
              </a:ext>
            </a:extLst>
          </p:cNvPr>
          <p:cNvSpPr>
            <a:spLocks noGrp="1"/>
          </p:cNvSpPr>
          <p:nvPr>
            <p:ph type="sldNum" sz="quarter" idx="12"/>
          </p:nvPr>
        </p:nvSpPr>
        <p:spPr/>
        <p:txBody>
          <a:bodyPr/>
          <a:lstStyle/>
          <a:p>
            <a:fld id="{3E591E3C-F362-4F52-80FF-92F0F57B9B73}" type="slidenum">
              <a:rPr lang="es-ES" smtClean="0"/>
              <a:t>‹Nº›</a:t>
            </a:fld>
            <a:endParaRPr lang="es-ES"/>
          </a:p>
        </p:txBody>
      </p:sp>
    </p:spTree>
    <p:extLst>
      <p:ext uri="{BB962C8B-B14F-4D97-AF65-F5344CB8AC3E}">
        <p14:creationId xmlns:p14="http://schemas.microsoft.com/office/powerpoint/2010/main" val="240587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561DD56-3E64-4D32-B41B-ED6C5DFA810A}"/>
              </a:ext>
            </a:extLst>
          </p:cNvPr>
          <p:cNvSpPr>
            <a:spLocks noGrp="1"/>
          </p:cNvSpPr>
          <p:nvPr>
            <p:ph type="dt" sz="half" idx="10"/>
          </p:nvPr>
        </p:nvSpPr>
        <p:spPr/>
        <p:txBody>
          <a:bodyPr/>
          <a:lstStyle/>
          <a:p>
            <a:fld id="{BA8AC24D-FF4E-4D19-A868-A0055152CFFA}" type="datetimeFigureOut">
              <a:rPr lang="es-ES" smtClean="0"/>
              <a:t>19/12/2022</a:t>
            </a:fld>
            <a:endParaRPr lang="es-ES"/>
          </a:p>
        </p:txBody>
      </p:sp>
      <p:sp>
        <p:nvSpPr>
          <p:cNvPr id="3" name="Marcador de pie de página 2">
            <a:extLst>
              <a:ext uri="{FF2B5EF4-FFF2-40B4-BE49-F238E27FC236}">
                <a16:creationId xmlns:a16="http://schemas.microsoft.com/office/drawing/2014/main" id="{ABD38F8B-7224-4EF7-BCB3-37F0C75BD21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CE4C5A6-22C0-45C6-980F-61FC808831E5}"/>
              </a:ext>
            </a:extLst>
          </p:cNvPr>
          <p:cNvSpPr>
            <a:spLocks noGrp="1"/>
          </p:cNvSpPr>
          <p:nvPr>
            <p:ph type="sldNum" sz="quarter" idx="12"/>
          </p:nvPr>
        </p:nvSpPr>
        <p:spPr/>
        <p:txBody>
          <a:bodyPr/>
          <a:lstStyle/>
          <a:p>
            <a:fld id="{3E591E3C-F362-4F52-80FF-92F0F57B9B73}" type="slidenum">
              <a:rPr lang="es-ES" smtClean="0"/>
              <a:t>‹Nº›</a:t>
            </a:fld>
            <a:endParaRPr lang="es-ES"/>
          </a:p>
        </p:txBody>
      </p:sp>
    </p:spTree>
    <p:extLst>
      <p:ext uri="{BB962C8B-B14F-4D97-AF65-F5344CB8AC3E}">
        <p14:creationId xmlns:p14="http://schemas.microsoft.com/office/powerpoint/2010/main" val="5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831BC-9D60-453D-BF36-FF8356232B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BC14977-3B30-4425-BFDF-308EC3376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5E2D2C7-309F-4521-81CA-AACD71003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6939B7-32E8-458E-A917-E09D98512967}"/>
              </a:ext>
            </a:extLst>
          </p:cNvPr>
          <p:cNvSpPr>
            <a:spLocks noGrp="1"/>
          </p:cNvSpPr>
          <p:nvPr>
            <p:ph type="dt" sz="half" idx="10"/>
          </p:nvPr>
        </p:nvSpPr>
        <p:spPr/>
        <p:txBody>
          <a:bodyPr/>
          <a:lstStyle/>
          <a:p>
            <a:fld id="{BA8AC24D-FF4E-4D19-A868-A0055152CFFA}" type="datetimeFigureOut">
              <a:rPr lang="es-ES" smtClean="0"/>
              <a:t>19/12/2022</a:t>
            </a:fld>
            <a:endParaRPr lang="es-ES"/>
          </a:p>
        </p:txBody>
      </p:sp>
      <p:sp>
        <p:nvSpPr>
          <p:cNvPr id="6" name="Marcador de pie de página 5">
            <a:extLst>
              <a:ext uri="{FF2B5EF4-FFF2-40B4-BE49-F238E27FC236}">
                <a16:creationId xmlns:a16="http://schemas.microsoft.com/office/drawing/2014/main" id="{12E283D1-82F5-4C81-B548-5C08F06DACA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06D5C-5C43-4B18-A2EA-D4309CEC1E73}"/>
              </a:ext>
            </a:extLst>
          </p:cNvPr>
          <p:cNvSpPr>
            <a:spLocks noGrp="1"/>
          </p:cNvSpPr>
          <p:nvPr>
            <p:ph type="sldNum" sz="quarter" idx="12"/>
          </p:nvPr>
        </p:nvSpPr>
        <p:spPr/>
        <p:txBody>
          <a:bodyPr/>
          <a:lstStyle/>
          <a:p>
            <a:fld id="{3E591E3C-F362-4F52-80FF-92F0F57B9B73}" type="slidenum">
              <a:rPr lang="es-ES" smtClean="0"/>
              <a:t>‹Nº›</a:t>
            </a:fld>
            <a:endParaRPr lang="es-ES"/>
          </a:p>
        </p:txBody>
      </p:sp>
    </p:spTree>
    <p:extLst>
      <p:ext uri="{BB962C8B-B14F-4D97-AF65-F5344CB8AC3E}">
        <p14:creationId xmlns:p14="http://schemas.microsoft.com/office/powerpoint/2010/main" val="130448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5C8A-B352-4146-AD9C-1C811DB8DC7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2CB072D-2279-45EF-9919-91D065DB0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AA1ACF2-1205-4855-ACD5-FB77A17CF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198215-C119-4002-B687-92C0E805DB46}"/>
              </a:ext>
            </a:extLst>
          </p:cNvPr>
          <p:cNvSpPr>
            <a:spLocks noGrp="1"/>
          </p:cNvSpPr>
          <p:nvPr>
            <p:ph type="dt" sz="half" idx="10"/>
          </p:nvPr>
        </p:nvSpPr>
        <p:spPr/>
        <p:txBody>
          <a:bodyPr/>
          <a:lstStyle/>
          <a:p>
            <a:fld id="{BA8AC24D-FF4E-4D19-A868-A0055152CFFA}" type="datetimeFigureOut">
              <a:rPr lang="es-ES" smtClean="0"/>
              <a:t>19/12/2022</a:t>
            </a:fld>
            <a:endParaRPr lang="es-ES"/>
          </a:p>
        </p:txBody>
      </p:sp>
      <p:sp>
        <p:nvSpPr>
          <p:cNvPr id="6" name="Marcador de pie de página 5">
            <a:extLst>
              <a:ext uri="{FF2B5EF4-FFF2-40B4-BE49-F238E27FC236}">
                <a16:creationId xmlns:a16="http://schemas.microsoft.com/office/drawing/2014/main" id="{49FFD613-E3C5-4C7C-9836-D350717038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EDC22F-8D58-411C-B57C-399F8ADA1776}"/>
              </a:ext>
            </a:extLst>
          </p:cNvPr>
          <p:cNvSpPr>
            <a:spLocks noGrp="1"/>
          </p:cNvSpPr>
          <p:nvPr>
            <p:ph type="sldNum" sz="quarter" idx="12"/>
          </p:nvPr>
        </p:nvSpPr>
        <p:spPr/>
        <p:txBody>
          <a:bodyPr/>
          <a:lstStyle/>
          <a:p>
            <a:fld id="{3E591E3C-F362-4F52-80FF-92F0F57B9B73}" type="slidenum">
              <a:rPr lang="es-ES" smtClean="0"/>
              <a:t>‹Nº›</a:t>
            </a:fld>
            <a:endParaRPr lang="es-ES"/>
          </a:p>
        </p:txBody>
      </p:sp>
    </p:spTree>
    <p:extLst>
      <p:ext uri="{BB962C8B-B14F-4D97-AF65-F5344CB8AC3E}">
        <p14:creationId xmlns:p14="http://schemas.microsoft.com/office/powerpoint/2010/main" val="379465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F4276B-FB44-4664-ACA3-F3FC058B1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A4B8A2-FCA9-49EF-84A8-BB2AC1EF89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3E78CF-547F-435B-B820-3FE880AEA4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AC24D-FF4E-4D19-A868-A0055152CFFA}" type="datetimeFigureOut">
              <a:rPr lang="es-ES" smtClean="0"/>
              <a:t>19/12/2022</a:t>
            </a:fld>
            <a:endParaRPr lang="es-ES"/>
          </a:p>
        </p:txBody>
      </p:sp>
      <p:sp>
        <p:nvSpPr>
          <p:cNvPr id="5" name="Marcador de pie de página 4">
            <a:extLst>
              <a:ext uri="{FF2B5EF4-FFF2-40B4-BE49-F238E27FC236}">
                <a16:creationId xmlns:a16="http://schemas.microsoft.com/office/drawing/2014/main" id="{6F10F459-BA4D-43C1-90B8-87294288C6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0C31B06-0098-437D-9A83-FE31BB3B3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91E3C-F362-4F52-80FF-92F0F57B9B73}" type="slidenum">
              <a:rPr lang="es-ES" smtClean="0"/>
              <a:t>‹Nº›</a:t>
            </a:fld>
            <a:endParaRPr lang="es-ES"/>
          </a:p>
        </p:txBody>
      </p:sp>
    </p:spTree>
    <p:extLst>
      <p:ext uri="{BB962C8B-B14F-4D97-AF65-F5344CB8AC3E}">
        <p14:creationId xmlns:p14="http://schemas.microsoft.com/office/powerpoint/2010/main" val="3947907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png"/><Relationship Id="rId7" Type="http://schemas.openxmlformats.org/officeDocument/2006/relationships/image" Target="../media/image55.emf"/><Relationship Id="rId2" Type="http://schemas.openxmlformats.org/officeDocument/2006/relationships/image" Target="../media/image50.png"/><Relationship Id="rId1" Type="http://schemas.openxmlformats.org/officeDocument/2006/relationships/slideLayout" Target="../slideLayouts/slideLayout12.xml"/><Relationship Id="rId6" Type="http://schemas.openxmlformats.org/officeDocument/2006/relationships/image" Target="../media/image54.emf"/><Relationship Id="rId5" Type="http://schemas.openxmlformats.org/officeDocument/2006/relationships/image" Target="../media/image53.png"/><Relationship Id="rId10" Type="http://schemas.openxmlformats.org/officeDocument/2006/relationships/image" Target="../media/image5.png"/><Relationship Id="rId4" Type="http://schemas.openxmlformats.org/officeDocument/2006/relationships/image" Target="../media/image52.png"/><Relationship Id="rId9" Type="http://schemas.openxmlformats.org/officeDocument/2006/relationships/image" Target="../media/image57.emf"/></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png"/><Relationship Id="rId2"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A6641298-A4E0-ED29-5B18-8F548A2F5F57}"/>
              </a:ext>
            </a:extLst>
          </p:cNvPr>
          <p:cNvSpPr/>
          <p:nvPr/>
        </p:nvSpPr>
        <p:spPr>
          <a:xfrm>
            <a:off x="2769704" y="1432911"/>
            <a:ext cx="1504301" cy="131028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Imagen 24">
            <a:extLst>
              <a:ext uri="{FF2B5EF4-FFF2-40B4-BE49-F238E27FC236}">
                <a16:creationId xmlns:a16="http://schemas.microsoft.com/office/drawing/2014/main" id="{B413D23E-EB68-663B-A3C4-ACAC69B6EDEA}"/>
              </a:ext>
            </a:extLst>
          </p:cNvPr>
          <p:cNvPicPr>
            <a:picLocks noChangeAspect="1"/>
          </p:cNvPicPr>
          <p:nvPr/>
        </p:nvPicPr>
        <p:blipFill>
          <a:blip r:embed="rId2"/>
          <a:stretch>
            <a:fillRect/>
          </a:stretch>
        </p:blipFill>
        <p:spPr>
          <a:xfrm>
            <a:off x="640078" y="1432911"/>
            <a:ext cx="10976069" cy="5102407"/>
          </a:xfrm>
          <a:prstGeom prst="rect">
            <a:avLst/>
          </a:prstGeom>
        </p:spPr>
      </p:pic>
      <p:sp>
        <p:nvSpPr>
          <p:cNvPr id="26" name="Elipse 25">
            <a:extLst>
              <a:ext uri="{FF2B5EF4-FFF2-40B4-BE49-F238E27FC236}">
                <a16:creationId xmlns:a16="http://schemas.microsoft.com/office/drawing/2014/main" id="{64CA4E3A-5FDA-ED07-D2B2-51650C945400}"/>
              </a:ext>
            </a:extLst>
          </p:cNvPr>
          <p:cNvSpPr/>
          <p:nvPr/>
        </p:nvSpPr>
        <p:spPr>
          <a:xfrm>
            <a:off x="897048" y="2342515"/>
            <a:ext cx="314377" cy="329851"/>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CuadroTexto 40">
            <a:extLst>
              <a:ext uri="{FF2B5EF4-FFF2-40B4-BE49-F238E27FC236}">
                <a16:creationId xmlns:a16="http://schemas.microsoft.com/office/drawing/2014/main" id="{C03E1763-FE71-AEF1-0A78-28692363F80B}"/>
              </a:ext>
            </a:extLst>
          </p:cNvPr>
          <p:cNvSpPr txBox="1"/>
          <p:nvPr/>
        </p:nvSpPr>
        <p:spPr>
          <a:xfrm>
            <a:off x="897047" y="2342515"/>
            <a:ext cx="314377" cy="369332"/>
          </a:xfrm>
          <a:prstGeom prst="rect">
            <a:avLst/>
          </a:prstGeom>
          <a:noFill/>
        </p:spPr>
        <p:txBody>
          <a:bodyPr wrap="square" rtlCol="0">
            <a:spAutoFit/>
          </a:bodyPr>
          <a:lstStyle/>
          <a:p>
            <a:r>
              <a:rPr lang="es-ES" b="1" dirty="0">
                <a:solidFill>
                  <a:schemeClr val="bg1"/>
                </a:solidFill>
              </a:rPr>
              <a:t>1</a:t>
            </a:r>
          </a:p>
        </p:txBody>
      </p:sp>
      <p:sp>
        <p:nvSpPr>
          <p:cNvPr id="42" name="Elipse 41">
            <a:extLst>
              <a:ext uri="{FF2B5EF4-FFF2-40B4-BE49-F238E27FC236}">
                <a16:creationId xmlns:a16="http://schemas.microsoft.com/office/drawing/2014/main" id="{E4FF9875-FF10-1F95-D55A-29AC49113CA5}"/>
              </a:ext>
            </a:extLst>
          </p:cNvPr>
          <p:cNvSpPr/>
          <p:nvPr/>
        </p:nvSpPr>
        <p:spPr>
          <a:xfrm>
            <a:off x="4330160" y="2672366"/>
            <a:ext cx="314377" cy="329851"/>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CuadroTexto 42">
            <a:extLst>
              <a:ext uri="{FF2B5EF4-FFF2-40B4-BE49-F238E27FC236}">
                <a16:creationId xmlns:a16="http://schemas.microsoft.com/office/drawing/2014/main" id="{F3A0F355-1EFC-8FAF-55D1-92BB50BA5E47}"/>
              </a:ext>
            </a:extLst>
          </p:cNvPr>
          <p:cNvSpPr txBox="1"/>
          <p:nvPr/>
        </p:nvSpPr>
        <p:spPr>
          <a:xfrm>
            <a:off x="4330161" y="2652626"/>
            <a:ext cx="314377" cy="369332"/>
          </a:xfrm>
          <a:prstGeom prst="rect">
            <a:avLst/>
          </a:prstGeom>
          <a:noFill/>
        </p:spPr>
        <p:txBody>
          <a:bodyPr wrap="square" rtlCol="0">
            <a:spAutoFit/>
          </a:bodyPr>
          <a:lstStyle/>
          <a:p>
            <a:r>
              <a:rPr lang="es-ES" b="1" dirty="0">
                <a:solidFill>
                  <a:schemeClr val="bg1"/>
                </a:solidFill>
              </a:rPr>
              <a:t>2</a:t>
            </a:r>
          </a:p>
        </p:txBody>
      </p:sp>
      <p:sp>
        <p:nvSpPr>
          <p:cNvPr id="44" name="Elipse 43">
            <a:extLst>
              <a:ext uri="{FF2B5EF4-FFF2-40B4-BE49-F238E27FC236}">
                <a16:creationId xmlns:a16="http://schemas.microsoft.com/office/drawing/2014/main" id="{A8476D5E-98BF-B0F2-E823-1383013090D2}"/>
              </a:ext>
            </a:extLst>
          </p:cNvPr>
          <p:cNvSpPr/>
          <p:nvPr/>
        </p:nvSpPr>
        <p:spPr>
          <a:xfrm>
            <a:off x="3693823" y="3916991"/>
            <a:ext cx="314377" cy="329851"/>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CuadroTexto 44">
            <a:extLst>
              <a:ext uri="{FF2B5EF4-FFF2-40B4-BE49-F238E27FC236}">
                <a16:creationId xmlns:a16="http://schemas.microsoft.com/office/drawing/2014/main" id="{19A76B3E-7A95-5FDF-7CEB-219342837759}"/>
              </a:ext>
            </a:extLst>
          </p:cNvPr>
          <p:cNvSpPr txBox="1"/>
          <p:nvPr/>
        </p:nvSpPr>
        <p:spPr>
          <a:xfrm>
            <a:off x="3723141" y="3916991"/>
            <a:ext cx="314377" cy="369332"/>
          </a:xfrm>
          <a:prstGeom prst="rect">
            <a:avLst/>
          </a:prstGeom>
          <a:noFill/>
        </p:spPr>
        <p:txBody>
          <a:bodyPr wrap="square" rtlCol="0">
            <a:spAutoFit/>
          </a:bodyPr>
          <a:lstStyle/>
          <a:p>
            <a:r>
              <a:rPr lang="es-ES" b="1" dirty="0">
                <a:solidFill>
                  <a:schemeClr val="bg1"/>
                </a:solidFill>
              </a:rPr>
              <a:t>3</a:t>
            </a:r>
          </a:p>
        </p:txBody>
      </p:sp>
      <p:sp>
        <p:nvSpPr>
          <p:cNvPr id="46" name="Elipse 45">
            <a:extLst>
              <a:ext uri="{FF2B5EF4-FFF2-40B4-BE49-F238E27FC236}">
                <a16:creationId xmlns:a16="http://schemas.microsoft.com/office/drawing/2014/main" id="{643688BD-FDF6-934A-2EE8-6E55A4870023}"/>
              </a:ext>
            </a:extLst>
          </p:cNvPr>
          <p:cNvSpPr/>
          <p:nvPr/>
        </p:nvSpPr>
        <p:spPr>
          <a:xfrm>
            <a:off x="1503393" y="5086408"/>
            <a:ext cx="314377" cy="329851"/>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CuadroTexto 46">
            <a:extLst>
              <a:ext uri="{FF2B5EF4-FFF2-40B4-BE49-F238E27FC236}">
                <a16:creationId xmlns:a16="http://schemas.microsoft.com/office/drawing/2014/main" id="{1FAAD66D-8856-E39A-F88A-45043D9EFE7A}"/>
              </a:ext>
            </a:extLst>
          </p:cNvPr>
          <p:cNvSpPr txBox="1"/>
          <p:nvPr/>
        </p:nvSpPr>
        <p:spPr>
          <a:xfrm>
            <a:off x="1503393" y="5061892"/>
            <a:ext cx="314377" cy="369332"/>
          </a:xfrm>
          <a:prstGeom prst="rect">
            <a:avLst/>
          </a:prstGeom>
          <a:noFill/>
        </p:spPr>
        <p:txBody>
          <a:bodyPr wrap="square" rtlCol="0">
            <a:spAutoFit/>
          </a:bodyPr>
          <a:lstStyle/>
          <a:p>
            <a:r>
              <a:rPr lang="es-ES" b="1" dirty="0">
                <a:solidFill>
                  <a:schemeClr val="bg1"/>
                </a:solidFill>
              </a:rPr>
              <a:t>4</a:t>
            </a:r>
          </a:p>
        </p:txBody>
      </p:sp>
      <p:sp>
        <p:nvSpPr>
          <p:cNvPr id="48" name="Elipse 47">
            <a:extLst>
              <a:ext uri="{FF2B5EF4-FFF2-40B4-BE49-F238E27FC236}">
                <a16:creationId xmlns:a16="http://schemas.microsoft.com/office/drawing/2014/main" id="{B0FF9D3A-C6B3-DDC1-2642-81C5C56496F0}"/>
              </a:ext>
            </a:extLst>
          </p:cNvPr>
          <p:cNvSpPr/>
          <p:nvPr/>
        </p:nvSpPr>
        <p:spPr>
          <a:xfrm>
            <a:off x="5051244" y="5732680"/>
            <a:ext cx="314377" cy="329851"/>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CuadroTexto 48">
            <a:extLst>
              <a:ext uri="{FF2B5EF4-FFF2-40B4-BE49-F238E27FC236}">
                <a16:creationId xmlns:a16="http://schemas.microsoft.com/office/drawing/2014/main" id="{D63E8D48-5F3B-E53F-2F9C-6DAF5B96421D}"/>
              </a:ext>
            </a:extLst>
          </p:cNvPr>
          <p:cNvSpPr txBox="1"/>
          <p:nvPr/>
        </p:nvSpPr>
        <p:spPr>
          <a:xfrm>
            <a:off x="5073489" y="5732680"/>
            <a:ext cx="314377" cy="369332"/>
          </a:xfrm>
          <a:prstGeom prst="rect">
            <a:avLst/>
          </a:prstGeom>
          <a:noFill/>
        </p:spPr>
        <p:txBody>
          <a:bodyPr wrap="square" rtlCol="0">
            <a:spAutoFit/>
          </a:bodyPr>
          <a:lstStyle/>
          <a:p>
            <a:r>
              <a:rPr lang="es-ES" b="1" dirty="0">
                <a:solidFill>
                  <a:schemeClr val="bg1"/>
                </a:solidFill>
              </a:rPr>
              <a:t>5</a:t>
            </a:r>
          </a:p>
        </p:txBody>
      </p:sp>
      <p:sp>
        <p:nvSpPr>
          <p:cNvPr id="50" name="Rectángulo 49">
            <a:extLst>
              <a:ext uri="{FF2B5EF4-FFF2-40B4-BE49-F238E27FC236}">
                <a16:creationId xmlns:a16="http://schemas.microsoft.com/office/drawing/2014/main" id="{7F79C46C-8B73-15F5-2D68-711E1ED3B499}"/>
              </a:ext>
            </a:extLst>
          </p:cNvPr>
          <p:cNvSpPr/>
          <p:nvPr/>
        </p:nvSpPr>
        <p:spPr>
          <a:xfrm>
            <a:off x="7062657" y="3796915"/>
            <a:ext cx="4337412" cy="2405252"/>
          </a:xfrm>
          <a:prstGeom prst="rect">
            <a:avLst/>
          </a:prstGeom>
          <a:solidFill>
            <a:schemeClr val="bg1"/>
          </a:solidFill>
          <a:ln>
            <a:solidFill>
              <a:srgbClr val="E03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1" name="CuadroTexto 50">
            <a:extLst>
              <a:ext uri="{FF2B5EF4-FFF2-40B4-BE49-F238E27FC236}">
                <a16:creationId xmlns:a16="http://schemas.microsoft.com/office/drawing/2014/main" id="{D2571490-A671-4C19-E35F-474BB7E3F5B8}"/>
              </a:ext>
            </a:extLst>
          </p:cNvPr>
          <p:cNvSpPr txBox="1"/>
          <p:nvPr/>
        </p:nvSpPr>
        <p:spPr>
          <a:xfrm>
            <a:off x="7084902" y="3867264"/>
            <a:ext cx="4282690" cy="2585323"/>
          </a:xfrm>
          <a:prstGeom prst="rect">
            <a:avLst/>
          </a:prstGeom>
          <a:noFill/>
        </p:spPr>
        <p:txBody>
          <a:bodyPr wrap="square" rtlCol="0">
            <a:spAutoFit/>
          </a:bodyPr>
          <a:lstStyle/>
          <a:p>
            <a:r>
              <a:rPr lang="es-ES" sz="1600" dirty="0">
                <a:solidFill>
                  <a:schemeClr val="tx1">
                    <a:lumMod val="50000"/>
                    <a:lumOff val="50000"/>
                  </a:schemeClr>
                </a:solidFill>
              </a:rPr>
              <a:t>Esta funcionalidad </a:t>
            </a:r>
            <a:r>
              <a:rPr lang="es-ES" sz="1600" b="1" dirty="0">
                <a:solidFill>
                  <a:srgbClr val="00B2A9"/>
                </a:solidFill>
              </a:rPr>
              <a:t>permite agilizar al personal de Enfermería el registro de not</a:t>
            </a:r>
            <a:r>
              <a:rPr lang="es-ES" sz="1600" dirty="0">
                <a:solidFill>
                  <a:srgbClr val="00B2A9"/>
                </a:solidFill>
              </a:rPr>
              <a:t>as. </a:t>
            </a:r>
          </a:p>
          <a:p>
            <a:pPr lvl="1"/>
            <a:r>
              <a:rPr lang="es-ES" sz="1600" dirty="0">
                <a:solidFill>
                  <a:schemeClr val="tx1">
                    <a:lumMod val="50000"/>
                    <a:lumOff val="50000"/>
                  </a:schemeClr>
                </a:solidFill>
              </a:rPr>
              <a:t>1-Acceder a Pase de visita</a:t>
            </a:r>
          </a:p>
          <a:p>
            <a:pPr lvl="1"/>
            <a:r>
              <a:rPr lang="es-ES" sz="1600" dirty="0">
                <a:solidFill>
                  <a:schemeClr val="tx1">
                    <a:lumMod val="50000"/>
                    <a:lumOff val="50000"/>
                  </a:schemeClr>
                </a:solidFill>
              </a:rPr>
              <a:t>2-Seleccionar el paciente</a:t>
            </a:r>
          </a:p>
          <a:p>
            <a:pPr lvl="1"/>
            <a:r>
              <a:rPr lang="es-ES" sz="1600" dirty="0">
                <a:solidFill>
                  <a:schemeClr val="tx1">
                    <a:lumMod val="50000"/>
                    <a:lumOff val="50000"/>
                  </a:schemeClr>
                </a:solidFill>
              </a:rPr>
              <a:t>3-Escribir evolutivo del paciente seleccionado</a:t>
            </a:r>
          </a:p>
          <a:p>
            <a:pPr lvl="1"/>
            <a:r>
              <a:rPr lang="es-ES" sz="1600" dirty="0">
                <a:solidFill>
                  <a:schemeClr val="tx1">
                    <a:lumMod val="50000"/>
                    <a:lumOff val="50000"/>
                  </a:schemeClr>
                </a:solidFill>
              </a:rPr>
              <a:t>4-Guardar comentario</a:t>
            </a:r>
          </a:p>
          <a:p>
            <a:pPr lvl="1"/>
            <a:r>
              <a:rPr lang="es-ES" sz="1600" dirty="0">
                <a:solidFill>
                  <a:schemeClr val="tx1">
                    <a:lumMod val="50000"/>
                    <a:lumOff val="50000"/>
                  </a:schemeClr>
                </a:solidFill>
              </a:rPr>
              <a:t>5-Visualización del último evolutivo registrado</a:t>
            </a:r>
          </a:p>
          <a:p>
            <a:endParaRPr lang="es-ES" dirty="0"/>
          </a:p>
        </p:txBody>
      </p:sp>
      <p:sp>
        <p:nvSpPr>
          <p:cNvPr id="57" name="Marcador de título 1">
            <a:extLst>
              <a:ext uri="{FF2B5EF4-FFF2-40B4-BE49-F238E27FC236}">
                <a16:creationId xmlns:a16="http://schemas.microsoft.com/office/drawing/2014/main" id="{3DDBA027-CC48-B985-6184-F01829F66296}"/>
              </a:ext>
            </a:extLst>
          </p:cNvPr>
          <p:cNvSpPr txBox="1">
            <a:spLocks/>
          </p:cNvSpPr>
          <p:nvPr/>
        </p:nvSpPr>
        <p:spPr>
          <a:xfrm>
            <a:off x="345549" y="711731"/>
            <a:ext cx="3691969" cy="523133"/>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1900" kern="0" dirty="0">
                <a:solidFill>
                  <a:srgbClr val="5D6267"/>
                </a:solidFill>
                <a:latin typeface="Neo Sans W1G" panose="020B0504030504040204" pitchFamily="34" charset="0"/>
                <a:sym typeface="Helvetica Neue"/>
              </a:rPr>
              <a:t>Enfermería: pase de visitas</a:t>
            </a:r>
          </a:p>
        </p:txBody>
      </p:sp>
      <p:cxnSp>
        <p:nvCxnSpPr>
          <p:cNvPr id="58" name="Conector recto 57">
            <a:extLst>
              <a:ext uri="{FF2B5EF4-FFF2-40B4-BE49-F238E27FC236}">
                <a16:creationId xmlns:a16="http://schemas.microsoft.com/office/drawing/2014/main" id="{D194B9B7-2E1E-44AC-09EB-CC8D2C2BBF65}"/>
              </a:ext>
            </a:extLst>
          </p:cNvPr>
          <p:cNvCxnSpPr>
            <a:cxnSpLocks/>
          </p:cNvCxnSpPr>
          <p:nvPr/>
        </p:nvCxnSpPr>
        <p:spPr>
          <a:xfrm flipV="1">
            <a:off x="259598" y="752767"/>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59" name="Elipse 58">
            <a:extLst>
              <a:ext uri="{FF2B5EF4-FFF2-40B4-BE49-F238E27FC236}">
                <a16:creationId xmlns:a16="http://schemas.microsoft.com/office/drawing/2014/main" id="{2611EF20-F33F-65F2-AD0F-59562830D92C}"/>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sp>
        <p:nvSpPr>
          <p:cNvPr id="60" name="Allí donde nos necesitan">
            <a:extLst>
              <a:ext uri="{FF2B5EF4-FFF2-40B4-BE49-F238E27FC236}">
                <a16:creationId xmlns:a16="http://schemas.microsoft.com/office/drawing/2014/main" id="{FB88B7F6-3A6D-A7EF-B6BF-90530AB0A8DA}"/>
              </a:ext>
            </a:extLst>
          </p:cNvPr>
          <p:cNvSpPr txBox="1"/>
          <p:nvPr/>
        </p:nvSpPr>
        <p:spPr>
          <a:xfrm>
            <a:off x="10620462" y="819410"/>
            <a:ext cx="1248464"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Pase de visitas</a:t>
            </a:r>
          </a:p>
        </p:txBody>
      </p:sp>
      <p:pic>
        <p:nvPicPr>
          <p:cNvPr id="61" name="Imagen 60">
            <a:extLst>
              <a:ext uri="{FF2B5EF4-FFF2-40B4-BE49-F238E27FC236}">
                <a16:creationId xmlns:a16="http://schemas.microsoft.com/office/drawing/2014/main" id="{0BC84AD3-E2DD-54BC-6547-42D3C69136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Tree>
    <p:extLst>
      <p:ext uri="{BB962C8B-B14F-4D97-AF65-F5344CB8AC3E}">
        <p14:creationId xmlns:p14="http://schemas.microsoft.com/office/powerpoint/2010/main" val="95945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0E71769-1761-DC15-0ABF-D5705D28ED3E}"/>
              </a:ext>
            </a:extLst>
          </p:cNvPr>
          <p:cNvPicPr>
            <a:picLocks noChangeAspect="1"/>
          </p:cNvPicPr>
          <p:nvPr/>
        </p:nvPicPr>
        <p:blipFill>
          <a:blip r:embed="rId2"/>
          <a:stretch>
            <a:fillRect/>
          </a:stretch>
        </p:blipFill>
        <p:spPr>
          <a:xfrm>
            <a:off x="369273" y="3692340"/>
            <a:ext cx="6580919" cy="2799236"/>
          </a:xfrm>
          <a:prstGeom prst="rect">
            <a:avLst/>
          </a:prstGeom>
          <a:ln>
            <a:solidFill>
              <a:srgbClr val="00B2A9"/>
            </a:solidFill>
          </a:ln>
        </p:spPr>
      </p:pic>
      <p:pic>
        <p:nvPicPr>
          <p:cNvPr id="5" name="Imagen 4">
            <a:extLst>
              <a:ext uri="{FF2B5EF4-FFF2-40B4-BE49-F238E27FC236}">
                <a16:creationId xmlns:a16="http://schemas.microsoft.com/office/drawing/2014/main" id="{87C3B446-1B3C-7F56-AEDA-A609EFC58FBE}"/>
              </a:ext>
            </a:extLst>
          </p:cNvPr>
          <p:cNvPicPr>
            <a:picLocks noChangeAspect="1"/>
          </p:cNvPicPr>
          <p:nvPr/>
        </p:nvPicPr>
        <p:blipFill>
          <a:blip r:embed="rId3"/>
          <a:stretch>
            <a:fillRect/>
          </a:stretch>
        </p:blipFill>
        <p:spPr>
          <a:xfrm>
            <a:off x="4836466" y="1573185"/>
            <a:ext cx="7160841" cy="20283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D602F9AC-13FB-0F12-F110-0DC730DA469F}"/>
              </a:ext>
            </a:extLst>
          </p:cNvPr>
          <p:cNvPicPr>
            <a:picLocks noChangeAspect="1"/>
          </p:cNvPicPr>
          <p:nvPr/>
        </p:nvPicPr>
        <p:blipFill>
          <a:blip r:embed="rId4"/>
          <a:stretch>
            <a:fillRect/>
          </a:stretch>
        </p:blipFill>
        <p:spPr>
          <a:xfrm>
            <a:off x="2244303" y="2215065"/>
            <a:ext cx="468885" cy="468885"/>
          </a:xfrm>
          <a:prstGeom prst="rect">
            <a:avLst/>
          </a:prstGeom>
        </p:spPr>
      </p:pic>
      <p:sp>
        <p:nvSpPr>
          <p:cNvPr id="7" name="Rectángulo 6">
            <a:extLst>
              <a:ext uri="{FF2B5EF4-FFF2-40B4-BE49-F238E27FC236}">
                <a16:creationId xmlns:a16="http://schemas.microsoft.com/office/drawing/2014/main" id="{725C5263-61D3-AE5E-FD48-258075A58606}"/>
              </a:ext>
            </a:extLst>
          </p:cNvPr>
          <p:cNvSpPr/>
          <p:nvPr/>
        </p:nvSpPr>
        <p:spPr>
          <a:xfrm>
            <a:off x="8618684" y="3377895"/>
            <a:ext cx="188536" cy="176751"/>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de flecha 7">
            <a:extLst>
              <a:ext uri="{FF2B5EF4-FFF2-40B4-BE49-F238E27FC236}">
                <a16:creationId xmlns:a16="http://schemas.microsoft.com/office/drawing/2014/main" id="{60118741-D235-3E05-1758-69A013261028}"/>
              </a:ext>
            </a:extLst>
          </p:cNvPr>
          <p:cNvCxnSpPr>
            <a:cxnSpLocks/>
            <a:endCxn id="6" idx="3"/>
          </p:cNvCxnSpPr>
          <p:nvPr/>
        </p:nvCxnSpPr>
        <p:spPr>
          <a:xfrm flipH="1" flipV="1">
            <a:off x="2713188" y="2449508"/>
            <a:ext cx="5920339" cy="1008389"/>
          </a:xfrm>
          <a:prstGeom prst="straightConnector1">
            <a:avLst/>
          </a:prstGeom>
          <a:ln w="38100">
            <a:solidFill>
              <a:srgbClr val="00B2A9"/>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C7D324F6-E9D0-12BA-F108-E9828732A84D}"/>
              </a:ext>
            </a:extLst>
          </p:cNvPr>
          <p:cNvCxnSpPr>
            <a:cxnSpLocks/>
            <a:stCxn id="6" idx="2"/>
          </p:cNvCxnSpPr>
          <p:nvPr/>
        </p:nvCxnSpPr>
        <p:spPr>
          <a:xfrm flipH="1">
            <a:off x="2478745" y="2683950"/>
            <a:ext cx="1" cy="870696"/>
          </a:xfrm>
          <a:prstGeom prst="straightConnector1">
            <a:avLst/>
          </a:prstGeom>
          <a:ln w="28575">
            <a:solidFill>
              <a:srgbClr val="00B2A9"/>
            </a:solidFill>
            <a:tailEnd type="triangle"/>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22256027-C299-182A-8184-23A38ED168B0}"/>
              </a:ext>
            </a:extLst>
          </p:cNvPr>
          <p:cNvSpPr/>
          <p:nvPr/>
        </p:nvSpPr>
        <p:spPr>
          <a:xfrm>
            <a:off x="369273" y="4013129"/>
            <a:ext cx="739186" cy="199543"/>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128D44DC-0C3D-A18C-205D-9A6D06F7B2EB}"/>
              </a:ext>
            </a:extLst>
          </p:cNvPr>
          <p:cNvSpPr/>
          <p:nvPr/>
        </p:nvSpPr>
        <p:spPr>
          <a:xfrm>
            <a:off x="1138608" y="4025014"/>
            <a:ext cx="674280" cy="199543"/>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2C31528F-EE8B-285E-2625-A5DDC94CAE2E}"/>
              </a:ext>
            </a:extLst>
          </p:cNvPr>
          <p:cNvSpPr/>
          <p:nvPr/>
        </p:nvSpPr>
        <p:spPr>
          <a:xfrm>
            <a:off x="383175" y="4251561"/>
            <a:ext cx="739186" cy="182222"/>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86096BD3-0B57-11DA-99E0-4B2FCE95EA94}"/>
              </a:ext>
            </a:extLst>
          </p:cNvPr>
          <p:cNvSpPr/>
          <p:nvPr/>
        </p:nvSpPr>
        <p:spPr>
          <a:xfrm>
            <a:off x="5770521" y="4829568"/>
            <a:ext cx="345223" cy="1622612"/>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409229A5-988F-2AD4-F9F3-932C1C4F2C7E}"/>
              </a:ext>
            </a:extLst>
          </p:cNvPr>
          <p:cNvSpPr/>
          <p:nvPr/>
        </p:nvSpPr>
        <p:spPr>
          <a:xfrm>
            <a:off x="383175" y="4532685"/>
            <a:ext cx="2945201" cy="251862"/>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B94C800F-5759-E110-B1A9-6E42C5E101E7}"/>
              </a:ext>
            </a:extLst>
          </p:cNvPr>
          <p:cNvSpPr/>
          <p:nvPr/>
        </p:nvSpPr>
        <p:spPr>
          <a:xfrm>
            <a:off x="6161827" y="4466287"/>
            <a:ext cx="324899" cy="246221"/>
          </a:xfrm>
          <a:prstGeom prst="rect">
            <a:avLst/>
          </a:prstGeom>
          <a:noFill/>
          <a:ln w="19050">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913209DD-1E53-9B43-C4F6-13596A1A642C}"/>
              </a:ext>
            </a:extLst>
          </p:cNvPr>
          <p:cNvSpPr/>
          <p:nvPr/>
        </p:nvSpPr>
        <p:spPr>
          <a:xfrm>
            <a:off x="3972882" y="4907851"/>
            <a:ext cx="1292303" cy="1544329"/>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DA8A4993-B211-50BA-24F7-23BA78602C3D}"/>
              </a:ext>
            </a:extLst>
          </p:cNvPr>
          <p:cNvSpPr/>
          <p:nvPr/>
        </p:nvSpPr>
        <p:spPr>
          <a:xfrm>
            <a:off x="8522363" y="1384999"/>
            <a:ext cx="345223" cy="370306"/>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a:t>
            </a:r>
          </a:p>
        </p:txBody>
      </p:sp>
      <p:sp>
        <p:nvSpPr>
          <p:cNvPr id="19" name="Elipse 18">
            <a:extLst>
              <a:ext uri="{FF2B5EF4-FFF2-40B4-BE49-F238E27FC236}">
                <a16:creationId xmlns:a16="http://schemas.microsoft.com/office/drawing/2014/main" id="{8473D696-7C91-24C9-EB50-369B2018D24A}"/>
              </a:ext>
            </a:extLst>
          </p:cNvPr>
          <p:cNvSpPr/>
          <p:nvPr/>
        </p:nvSpPr>
        <p:spPr>
          <a:xfrm>
            <a:off x="6914915" y="4103662"/>
            <a:ext cx="345223" cy="370306"/>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4</a:t>
            </a:r>
          </a:p>
        </p:txBody>
      </p:sp>
      <p:sp>
        <p:nvSpPr>
          <p:cNvPr id="20" name="Rectángulo: esquinas redondeadas 19">
            <a:extLst>
              <a:ext uri="{FF2B5EF4-FFF2-40B4-BE49-F238E27FC236}">
                <a16:creationId xmlns:a16="http://schemas.microsoft.com/office/drawing/2014/main" id="{9B6F49A7-C7F3-58D7-4912-26667179D0D5}"/>
              </a:ext>
            </a:extLst>
          </p:cNvPr>
          <p:cNvSpPr/>
          <p:nvPr/>
        </p:nvSpPr>
        <p:spPr>
          <a:xfrm>
            <a:off x="8804259" y="1666901"/>
            <a:ext cx="3005958" cy="282049"/>
          </a:xfrm>
          <a:prstGeom prst="roundRect">
            <a:avLst/>
          </a:prstGeom>
          <a:ln>
            <a:solidFill>
              <a:srgbClr val="00B2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1" name="CuadroTexto 20">
            <a:extLst>
              <a:ext uri="{FF2B5EF4-FFF2-40B4-BE49-F238E27FC236}">
                <a16:creationId xmlns:a16="http://schemas.microsoft.com/office/drawing/2014/main" id="{D8F2EB12-3254-51B7-AB24-40EC8B2498C4}"/>
              </a:ext>
            </a:extLst>
          </p:cNvPr>
          <p:cNvSpPr txBox="1"/>
          <p:nvPr/>
        </p:nvSpPr>
        <p:spPr>
          <a:xfrm>
            <a:off x="8903453" y="1635166"/>
            <a:ext cx="2786799" cy="338554"/>
          </a:xfrm>
          <a:prstGeom prst="rect">
            <a:avLst/>
          </a:prstGeom>
          <a:noFill/>
          <a:ln>
            <a:noFill/>
          </a:ln>
        </p:spPr>
        <p:txBody>
          <a:bodyPr wrap="square" rtlCol="0">
            <a:spAutoFit/>
          </a:bodyPr>
          <a:lstStyle/>
          <a:p>
            <a:r>
              <a:rPr lang="es-ES" sz="1600" dirty="0">
                <a:solidFill>
                  <a:schemeClr val="tx1">
                    <a:lumMod val="50000"/>
                    <a:lumOff val="50000"/>
                  </a:schemeClr>
                </a:solidFill>
              </a:rPr>
              <a:t>Accede a imputación consumos</a:t>
            </a:r>
          </a:p>
        </p:txBody>
      </p:sp>
      <p:sp>
        <p:nvSpPr>
          <p:cNvPr id="22" name="Rectángulo: esquinas redondeadas 21">
            <a:extLst>
              <a:ext uri="{FF2B5EF4-FFF2-40B4-BE49-F238E27FC236}">
                <a16:creationId xmlns:a16="http://schemas.microsoft.com/office/drawing/2014/main" id="{D5C65E8B-2C17-298D-2749-CF1E7C5DA010}"/>
              </a:ext>
            </a:extLst>
          </p:cNvPr>
          <p:cNvSpPr/>
          <p:nvPr/>
        </p:nvSpPr>
        <p:spPr>
          <a:xfrm>
            <a:off x="517236" y="5420881"/>
            <a:ext cx="2988285" cy="923330"/>
          </a:xfrm>
          <a:prstGeom prst="roundRect">
            <a:avLst/>
          </a:prstGeom>
          <a:ln>
            <a:solidFill>
              <a:srgbClr val="00B2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3" name="CuadroTexto 22">
            <a:extLst>
              <a:ext uri="{FF2B5EF4-FFF2-40B4-BE49-F238E27FC236}">
                <a16:creationId xmlns:a16="http://schemas.microsoft.com/office/drawing/2014/main" id="{824A109B-799B-E17D-A49F-05040F849AEA}"/>
              </a:ext>
            </a:extLst>
          </p:cNvPr>
          <p:cNvSpPr txBox="1"/>
          <p:nvPr/>
        </p:nvSpPr>
        <p:spPr>
          <a:xfrm>
            <a:off x="662417" y="5420881"/>
            <a:ext cx="2835617" cy="830997"/>
          </a:xfrm>
          <a:prstGeom prst="rect">
            <a:avLst/>
          </a:prstGeom>
          <a:noFill/>
          <a:ln>
            <a:noFill/>
          </a:ln>
        </p:spPr>
        <p:txBody>
          <a:bodyPr wrap="square" rtlCol="0">
            <a:spAutoFit/>
          </a:bodyPr>
          <a:lstStyle/>
          <a:p>
            <a:r>
              <a:rPr lang="es-ES" sz="1600" dirty="0">
                <a:solidFill>
                  <a:schemeClr val="tx1">
                    <a:lumMod val="50000"/>
                    <a:lumOff val="50000"/>
                  </a:schemeClr>
                </a:solidFill>
              </a:rPr>
              <a:t>Selecciona la plantilla o producto que vas a imputar.</a:t>
            </a:r>
          </a:p>
          <a:p>
            <a:r>
              <a:rPr lang="es-ES" sz="1600" dirty="0">
                <a:solidFill>
                  <a:schemeClr val="tx1">
                    <a:lumMod val="50000"/>
                    <a:lumOff val="50000"/>
                  </a:schemeClr>
                </a:solidFill>
              </a:rPr>
              <a:t>Háztelo favorito¡¡</a:t>
            </a:r>
          </a:p>
        </p:txBody>
      </p:sp>
      <p:sp>
        <p:nvSpPr>
          <p:cNvPr id="24" name="Elipse 23">
            <a:extLst>
              <a:ext uri="{FF2B5EF4-FFF2-40B4-BE49-F238E27FC236}">
                <a16:creationId xmlns:a16="http://schemas.microsoft.com/office/drawing/2014/main" id="{91311F68-7ED7-438A-059A-4CF7C6AA5335}"/>
              </a:ext>
            </a:extLst>
          </p:cNvPr>
          <p:cNvSpPr/>
          <p:nvPr/>
        </p:nvSpPr>
        <p:spPr>
          <a:xfrm>
            <a:off x="314458" y="5190323"/>
            <a:ext cx="345223" cy="370306"/>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2</a:t>
            </a:r>
          </a:p>
        </p:txBody>
      </p:sp>
      <p:sp>
        <p:nvSpPr>
          <p:cNvPr id="25" name="Rectángulo: esquinas redondeadas 24">
            <a:extLst>
              <a:ext uri="{FF2B5EF4-FFF2-40B4-BE49-F238E27FC236}">
                <a16:creationId xmlns:a16="http://schemas.microsoft.com/office/drawing/2014/main" id="{4FDB4B26-9991-0BA7-5617-286FADC2E573}"/>
              </a:ext>
            </a:extLst>
          </p:cNvPr>
          <p:cNvSpPr/>
          <p:nvPr/>
        </p:nvSpPr>
        <p:spPr>
          <a:xfrm>
            <a:off x="7179398" y="4334220"/>
            <a:ext cx="2475461" cy="457080"/>
          </a:xfrm>
          <a:prstGeom prst="roundRect">
            <a:avLst/>
          </a:prstGeom>
          <a:no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a:extLst>
              <a:ext uri="{FF2B5EF4-FFF2-40B4-BE49-F238E27FC236}">
                <a16:creationId xmlns:a16="http://schemas.microsoft.com/office/drawing/2014/main" id="{CFF6F6F9-FEA1-A1CE-AE14-67CE56DFCA71}"/>
              </a:ext>
            </a:extLst>
          </p:cNvPr>
          <p:cNvSpPr txBox="1"/>
          <p:nvPr/>
        </p:nvSpPr>
        <p:spPr>
          <a:xfrm>
            <a:off x="7413354" y="4377966"/>
            <a:ext cx="2475462" cy="338554"/>
          </a:xfrm>
          <a:prstGeom prst="rect">
            <a:avLst/>
          </a:prstGeom>
          <a:noFill/>
        </p:spPr>
        <p:txBody>
          <a:bodyPr wrap="square" rtlCol="0">
            <a:spAutoFit/>
          </a:bodyPr>
          <a:lstStyle/>
          <a:p>
            <a:r>
              <a:rPr lang="es-ES" sz="1600" dirty="0">
                <a:solidFill>
                  <a:schemeClr val="tx1">
                    <a:lumMod val="50000"/>
                    <a:lumOff val="50000"/>
                  </a:schemeClr>
                </a:solidFill>
              </a:rPr>
              <a:t>Guarda la imputación</a:t>
            </a:r>
          </a:p>
        </p:txBody>
      </p:sp>
      <p:sp>
        <p:nvSpPr>
          <p:cNvPr id="29" name="CuadroTexto 28">
            <a:extLst>
              <a:ext uri="{FF2B5EF4-FFF2-40B4-BE49-F238E27FC236}">
                <a16:creationId xmlns:a16="http://schemas.microsoft.com/office/drawing/2014/main" id="{3241866E-8E5C-DFE0-CAA2-C07FBBA79DF1}"/>
              </a:ext>
            </a:extLst>
          </p:cNvPr>
          <p:cNvSpPr txBox="1"/>
          <p:nvPr/>
        </p:nvSpPr>
        <p:spPr>
          <a:xfrm>
            <a:off x="6990216" y="5297770"/>
            <a:ext cx="3286622" cy="1077218"/>
          </a:xfrm>
          <a:prstGeom prst="rect">
            <a:avLst/>
          </a:prstGeom>
          <a:noFill/>
        </p:spPr>
        <p:txBody>
          <a:bodyPr wrap="square" rtlCol="0">
            <a:spAutoFit/>
          </a:bodyPr>
          <a:lstStyle/>
          <a:p>
            <a:r>
              <a:rPr lang="es-ES" sz="1600" dirty="0">
                <a:solidFill>
                  <a:schemeClr val="tx1">
                    <a:lumMod val="50000"/>
                    <a:lumOff val="50000"/>
                  </a:schemeClr>
                </a:solidFill>
              </a:rPr>
              <a:t>Ajusta las cantidades o elimina las líneas que no quieras imputar. Lo no imputado quedará posteriormente en color rojo</a:t>
            </a:r>
          </a:p>
        </p:txBody>
      </p:sp>
      <p:sp>
        <p:nvSpPr>
          <p:cNvPr id="30" name="Rectángulo: esquinas redondeadas 29">
            <a:extLst>
              <a:ext uri="{FF2B5EF4-FFF2-40B4-BE49-F238E27FC236}">
                <a16:creationId xmlns:a16="http://schemas.microsoft.com/office/drawing/2014/main" id="{EA9EB9D4-820F-7E36-CFB2-0A29D9C0EA60}"/>
              </a:ext>
            </a:extLst>
          </p:cNvPr>
          <p:cNvSpPr/>
          <p:nvPr/>
        </p:nvSpPr>
        <p:spPr>
          <a:xfrm>
            <a:off x="6686997" y="5177236"/>
            <a:ext cx="3999476" cy="1274944"/>
          </a:xfrm>
          <a:prstGeom prst="roundRect">
            <a:avLst/>
          </a:prstGeom>
          <a:noFill/>
          <a:ln>
            <a:solidFill>
              <a:srgbClr val="00B2A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31" name="Elipse 30">
            <a:extLst>
              <a:ext uri="{FF2B5EF4-FFF2-40B4-BE49-F238E27FC236}">
                <a16:creationId xmlns:a16="http://schemas.microsoft.com/office/drawing/2014/main" id="{04B5CC5A-CD18-50E8-6D8A-F09548A253D3}"/>
              </a:ext>
            </a:extLst>
          </p:cNvPr>
          <p:cNvSpPr/>
          <p:nvPr/>
        </p:nvSpPr>
        <p:spPr>
          <a:xfrm>
            <a:off x="6429622" y="4975249"/>
            <a:ext cx="345223" cy="370306"/>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3</a:t>
            </a:r>
          </a:p>
        </p:txBody>
      </p:sp>
      <p:cxnSp>
        <p:nvCxnSpPr>
          <p:cNvPr id="36" name="Conector recto 35">
            <a:extLst>
              <a:ext uri="{FF2B5EF4-FFF2-40B4-BE49-F238E27FC236}">
                <a16:creationId xmlns:a16="http://schemas.microsoft.com/office/drawing/2014/main" id="{4634F46C-793E-100A-F176-CA9751B1E178}"/>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37" name="Marcador de título 1">
            <a:extLst>
              <a:ext uri="{FF2B5EF4-FFF2-40B4-BE49-F238E27FC236}">
                <a16:creationId xmlns:a16="http://schemas.microsoft.com/office/drawing/2014/main" id="{54A5FA44-7EF6-CBAD-01B5-119CB536AFA6}"/>
              </a:ext>
            </a:extLst>
          </p:cNvPr>
          <p:cNvSpPr txBox="1">
            <a:spLocks/>
          </p:cNvSpPr>
          <p:nvPr/>
        </p:nvSpPr>
        <p:spPr>
          <a:xfrm>
            <a:off x="429564" y="761542"/>
            <a:ext cx="3691969" cy="523133"/>
          </a:xfrm>
          <a:prstGeom prst="rect">
            <a:avLst/>
          </a:prstGeom>
        </p:spPr>
        <p:txBody>
          <a:bodyPr vert="horz" lIns="45720" tIns="22860" rIns="45720" bIns="2286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Imputación de consumos</a:t>
            </a:r>
          </a:p>
        </p:txBody>
      </p:sp>
      <p:sp>
        <p:nvSpPr>
          <p:cNvPr id="38" name="Elipse 37">
            <a:extLst>
              <a:ext uri="{FF2B5EF4-FFF2-40B4-BE49-F238E27FC236}">
                <a16:creationId xmlns:a16="http://schemas.microsoft.com/office/drawing/2014/main" id="{22DC6F64-45B3-033C-37E3-29B6A5020250}"/>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pic>
        <p:nvPicPr>
          <p:cNvPr id="39" name="Imagen 38">
            <a:extLst>
              <a:ext uri="{FF2B5EF4-FFF2-40B4-BE49-F238E27FC236}">
                <a16:creationId xmlns:a16="http://schemas.microsoft.com/office/drawing/2014/main" id="{79A48D87-C2B4-5CD2-497C-EADEE6B1D3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40" name="Allí donde nos necesitan">
            <a:extLst>
              <a:ext uri="{FF2B5EF4-FFF2-40B4-BE49-F238E27FC236}">
                <a16:creationId xmlns:a16="http://schemas.microsoft.com/office/drawing/2014/main" id="{4E6F2D06-08A7-269B-9EF7-8F0354CDFAAB}"/>
              </a:ext>
            </a:extLst>
          </p:cNvPr>
          <p:cNvSpPr txBox="1"/>
          <p:nvPr/>
        </p:nvSpPr>
        <p:spPr>
          <a:xfrm>
            <a:off x="10284402" y="808151"/>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Imputación consumos</a:t>
            </a:r>
          </a:p>
        </p:txBody>
      </p:sp>
    </p:spTree>
    <p:extLst>
      <p:ext uri="{BB962C8B-B14F-4D97-AF65-F5344CB8AC3E}">
        <p14:creationId xmlns:p14="http://schemas.microsoft.com/office/powerpoint/2010/main" val="37008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9F7B7FF-DA69-0115-7FB2-77EB660D6C5B}"/>
              </a:ext>
            </a:extLst>
          </p:cNvPr>
          <p:cNvPicPr>
            <a:picLocks noChangeAspect="1"/>
          </p:cNvPicPr>
          <p:nvPr/>
        </p:nvPicPr>
        <p:blipFill>
          <a:blip r:embed="rId2"/>
          <a:stretch>
            <a:fillRect/>
          </a:stretch>
        </p:blipFill>
        <p:spPr>
          <a:xfrm>
            <a:off x="1196549" y="4411690"/>
            <a:ext cx="2389931" cy="2156988"/>
          </a:xfrm>
          <a:prstGeom prst="rect">
            <a:avLst/>
          </a:prstGeom>
        </p:spPr>
      </p:pic>
      <p:pic>
        <p:nvPicPr>
          <p:cNvPr id="3" name="Imagen 2">
            <a:extLst>
              <a:ext uri="{FF2B5EF4-FFF2-40B4-BE49-F238E27FC236}">
                <a16:creationId xmlns:a16="http://schemas.microsoft.com/office/drawing/2014/main" id="{2A4ECF41-92C3-C3A7-CBF3-C5734EF20163}"/>
              </a:ext>
            </a:extLst>
          </p:cNvPr>
          <p:cNvPicPr>
            <a:picLocks noChangeAspect="1"/>
          </p:cNvPicPr>
          <p:nvPr/>
        </p:nvPicPr>
        <p:blipFill>
          <a:blip r:embed="rId3"/>
          <a:stretch>
            <a:fillRect/>
          </a:stretch>
        </p:blipFill>
        <p:spPr>
          <a:xfrm>
            <a:off x="1382077" y="2252305"/>
            <a:ext cx="466725" cy="504825"/>
          </a:xfrm>
          <a:prstGeom prst="rect">
            <a:avLst/>
          </a:prstGeom>
        </p:spPr>
      </p:pic>
      <p:pic>
        <p:nvPicPr>
          <p:cNvPr id="4" name="Imagen 3">
            <a:extLst>
              <a:ext uri="{FF2B5EF4-FFF2-40B4-BE49-F238E27FC236}">
                <a16:creationId xmlns:a16="http://schemas.microsoft.com/office/drawing/2014/main" id="{47BA6440-65E5-8A9C-43FA-72D406B38458}"/>
              </a:ext>
            </a:extLst>
          </p:cNvPr>
          <p:cNvPicPr>
            <a:picLocks noChangeAspect="1"/>
          </p:cNvPicPr>
          <p:nvPr/>
        </p:nvPicPr>
        <p:blipFill>
          <a:blip r:embed="rId4"/>
          <a:stretch>
            <a:fillRect/>
          </a:stretch>
        </p:blipFill>
        <p:spPr>
          <a:xfrm>
            <a:off x="2569133" y="1295934"/>
            <a:ext cx="9075575" cy="2571334"/>
          </a:xfrm>
          <a:prstGeom prst="rect">
            <a:avLst/>
          </a:prstGeom>
        </p:spPr>
      </p:pic>
      <p:sp>
        <p:nvSpPr>
          <p:cNvPr id="5" name="Rectángulo 4">
            <a:extLst>
              <a:ext uri="{FF2B5EF4-FFF2-40B4-BE49-F238E27FC236}">
                <a16:creationId xmlns:a16="http://schemas.microsoft.com/office/drawing/2014/main" id="{1B7846D1-D320-01FB-37CC-D9C03C2EB70F}"/>
              </a:ext>
            </a:extLst>
          </p:cNvPr>
          <p:cNvSpPr/>
          <p:nvPr/>
        </p:nvSpPr>
        <p:spPr>
          <a:xfrm>
            <a:off x="1422558" y="2252305"/>
            <a:ext cx="385762" cy="4096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5D31B00B-058F-7AA4-29AA-B82C77F47408}"/>
              </a:ext>
            </a:extLst>
          </p:cNvPr>
          <p:cNvSpPr/>
          <p:nvPr/>
        </p:nvSpPr>
        <p:spPr>
          <a:xfrm>
            <a:off x="6096000" y="3514742"/>
            <a:ext cx="295422" cy="314701"/>
          </a:xfrm>
          <a:prstGeom prst="rect">
            <a:avLst/>
          </a:prstGeom>
          <a:noFill/>
          <a:ln w="19050">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de flecha 6">
            <a:extLst>
              <a:ext uri="{FF2B5EF4-FFF2-40B4-BE49-F238E27FC236}">
                <a16:creationId xmlns:a16="http://schemas.microsoft.com/office/drawing/2014/main" id="{4B76B172-F7A7-D605-F6B1-158119326892}"/>
              </a:ext>
            </a:extLst>
          </p:cNvPr>
          <p:cNvCxnSpPr>
            <a:cxnSpLocks/>
          </p:cNvCxnSpPr>
          <p:nvPr/>
        </p:nvCxnSpPr>
        <p:spPr>
          <a:xfrm flipH="1" flipV="1">
            <a:off x="1808320" y="2486975"/>
            <a:ext cx="4287680" cy="1027767"/>
          </a:xfrm>
          <a:prstGeom prst="straightConnector1">
            <a:avLst/>
          </a:prstGeom>
          <a:ln w="19050">
            <a:solidFill>
              <a:srgbClr val="00B2A9"/>
            </a:solidFill>
            <a:tailEnd type="triangle"/>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0796CD7B-61E7-757F-2929-F29D62E486D1}"/>
              </a:ext>
            </a:extLst>
          </p:cNvPr>
          <p:cNvSpPr/>
          <p:nvPr/>
        </p:nvSpPr>
        <p:spPr>
          <a:xfrm>
            <a:off x="1101604" y="4355419"/>
            <a:ext cx="2484876" cy="2221230"/>
          </a:xfrm>
          <a:prstGeom prst="rect">
            <a:avLst/>
          </a:prstGeom>
          <a:noFill/>
          <a:ln w="19050">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03E52"/>
              </a:solidFill>
            </a:endParaRPr>
          </a:p>
        </p:txBody>
      </p:sp>
      <p:cxnSp>
        <p:nvCxnSpPr>
          <p:cNvPr id="9" name="Conector recto de flecha 8">
            <a:extLst>
              <a:ext uri="{FF2B5EF4-FFF2-40B4-BE49-F238E27FC236}">
                <a16:creationId xmlns:a16="http://schemas.microsoft.com/office/drawing/2014/main" id="{19A1A8AF-0252-830F-3F93-FE05F801F090}"/>
              </a:ext>
            </a:extLst>
          </p:cNvPr>
          <p:cNvCxnSpPr>
            <a:cxnSpLocks/>
            <a:stCxn id="5" idx="2"/>
          </p:cNvCxnSpPr>
          <p:nvPr/>
        </p:nvCxnSpPr>
        <p:spPr>
          <a:xfrm>
            <a:off x="1615439" y="2661920"/>
            <a:ext cx="0" cy="1645920"/>
          </a:xfrm>
          <a:prstGeom prst="straightConnector1">
            <a:avLst/>
          </a:prstGeom>
          <a:ln w="19050">
            <a:solidFill>
              <a:srgbClr val="00B2A9"/>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586ED29E-2B65-9438-B9D3-7E5B3A7CA872}"/>
              </a:ext>
            </a:extLst>
          </p:cNvPr>
          <p:cNvSpPr txBox="1"/>
          <p:nvPr/>
        </p:nvSpPr>
        <p:spPr>
          <a:xfrm>
            <a:off x="4744720" y="4490648"/>
            <a:ext cx="6573516" cy="830997"/>
          </a:xfrm>
          <a:prstGeom prst="rect">
            <a:avLst/>
          </a:prstGeom>
          <a:noFill/>
        </p:spPr>
        <p:txBody>
          <a:bodyPr wrap="square" rtlCol="0">
            <a:spAutoFit/>
          </a:bodyPr>
          <a:lstStyle/>
          <a:p>
            <a:r>
              <a:rPr lang="es-ES" sz="1600" dirty="0">
                <a:solidFill>
                  <a:schemeClr val="tx1">
                    <a:lumMod val="50000"/>
                    <a:lumOff val="50000"/>
                  </a:schemeClr>
                </a:solidFill>
              </a:rPr>
              <a:t>Desde el icono de aplicaciones externas podremos acceder a diferentes programas,  la novedad que se incorpora es DIETOOLS, que nos sirve para la gestión y consultas de dietas, de los pacientes y los acompañantes.</a:t>
            </a:r>
          </a:p>
        </p:txBody>
      </p:sp>
      <p:sp>
        <p:nvSpPr>
          <p:cNvPr id="11" name="Rectángulo 10">
            <a:extLst>
              <a:ext uri="{FF2B5EF4-FFF2-40B4-BE49-F238E27FC236}">
                <a16:creationId xmlns:a16="http://schemas.microsoft.com/office/drawing/2014/main" id="{F621662F-7D90-CDA7-F5C7-CF7BB9E34BC0}"/>
              </a:ext>
            </a:extLst>
          </p:cNvPr>
          <p:cNvSpPr/>
          <p:nvPr/>
        </p:nvSpPr>
        <p:spPr>
          <a:xfrm>
            <a:off x="4581939" y="4307840"/>
            <a:ext cx="6959504" cy="1254226"/>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03E52"/>
              </a:solidFill>
            </a:endParaRPr>
          </a:p>
        </p:txBody>
      </p:sp>
      <p:cxnSp>
        <p:nvCxnSpPr>
          <p:cNvPr id="12" name="Conector recto 11">
            <a:extLst>
              <a:ext uri="{FF2B5EF4-FFF2-40B4-BE49-F238E27FC236}">
                <a16:creationId xmlns:a16="http://schemas.microsoft.com/office/drawing/2014/main" id="{BCF87AB8-6E5A-9D4F-82FD-6B536EC27118}"/>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ítulo 1">
            <a:extLst>
              <a:ext uri="{FF2B5EF4-FFF2-40B4-BE49-F238E27FC236}">
                <a16:creationId xmlns:a16="http://schemas.microsoft.com/office/drawing/2014/main" id="{20FAF30F-DFD9-300B-5C24-0A9F1D6543B5}"/>
              </a:ext>
            </a:extLst>
          </p:cNvPr>
          <p:cNvSpPr txBox="1">
            <a:spLocks/>
          </p:cNvSpPr>
          <p:nvPr/>
        </p:nvSpPr>
        <p:spPr>
          <a:xfrm>
            <a:off x="429564" y="761542"/>
            <a:ext cx="3691969" cy="523133"/>
          </a:xfrm>
          <a:prstGeom prst="rect">
            <a:avLst/>
          </a:prstGeom>
        </p:spPr>
        <p:txBody>
          <a:bodyPr vert="horz" lIns="45720" tIns="22860" rIns="45720" bIns="2286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Aplicaciones externas</a:t>
            </a:r>
          </a:p>
        </p:txBody>
      </p:sp>
      <p:sp>
        <p:nvSpPr>
          <p:cNvPr id="14" name="Elipse 13">
            <a:extLst>
              <a:ext uri="{FF2B5EF4-FFF2-40B4-BE49-F238E27FC236}">
                <a16:creationId xmlns:a16="http://schemas.microsoft.com/office/drawing/2014/main" id="{DF8EE8FA-80D7-5029-38EB-EFEB39CCD4EB}"/>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pic>
        <p:nvPicPr>
          <p:cNvPr id="15" name="Imagen 14">
            <a:extLst>
              <a:ext uri="{FF2B5EF4-FFF2-40B4-BE49-F238E27FC236}">
                <a16:creationId xmlns:a16="http://schemas.microsoft.com/office/drawing/2014/main" id="{CA30D5A8-620F-91B3-1E0E-342BC78EB0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16" name="Allí donde nos necesitan">
            <a:extLst>
              <a:ext uri="{FF2B5EF4-FFF2-40B4-BE49-F238E27FC236}">
                <a16:creationId xmlns:a16="http://schemas.microsoft.com/office/drawing/2014/main" id="{68D6B0AA-EEE8-5AC6-BD5F-8E73F5B8194C}"/>
              </a:ext>
            </a:extLst>
          </p:cNvPr>
          <p:cNvSpPr txBox="1"/>
          <p:nvPr/>
        </p:nvSpPr>
        <p:spPr>
          <a:xfrm>
            <a:off x="10284402" y="808151"/>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Aplicaciones externas</a:t>
            </a:r>
          </a:p>
        </p:txBody>
      </p:sp>
    </p:spTree>
    <p:extLst>
      <p:ext uri="{BB962C8B-B14F-4D97-AF65-F5344CB8AC3E}">
        <p14:creationId xmlns:p14="http://schemas.microsoft.com/office/powerpoint/2010/main" val="3499088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0971BC7C-F6E2-74A6-403A-D0673703BF7D}"/>
              </a:ext>
            </a:extLst>
          </p:cNvPr>
          <p:cNvSpPr txBox="1">
            <a:spLocks/>
          </p:cNvSpPr>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p>
          <a:p>
            <a:endParaRPr lang="es-ES" dirty="0"/>
          </a:p>
        </p:txBody>
      </p:sp>
      <p:pic>
        <p:nvPicPr>
          <p:cNvPr id="3" name="Imagen 2">
            <a:extLst>
              <a:ext uri="{FF2B5EF4-FFF2-40B4-BE49-F238E27FC236}">
                <a16:creationId xmlns:a16="http://schemas.microsoft.com/office/drawing/2014/main" id="{B940F52A-3C46-6684-091A-54625B67A246}"/>
              </a:ext>
            </a:extLst>
          </p:cNvPr>
          <p:cNvPicPr>
            <a:picLocks noChangeAspect="1"/>
          </p:cNvPicPr>
          <p:nvPr/>
        </p:nvPicPr>
        <p:blipFill>
          <a:blip r:embed="rId2"/>
          <a:stretch>
            <a:fillRect/>
          </a:stretch>
        </p:blipFill>
        <p:spPr>
          <a:xfrm>
            <a:off x="252230" y="3564652"/>
            <a:ext cx="8176152" cy="2695575"/>
          </a:xfrm>
          <a:prstGeom prst="rect">
            <a:avLst/>
          </a:prstGeom>
        </p:spPr>
      </p:pic>
      <p:pic>
        <p:nvPicPr>
          <p:cNvPr id="6" name="Imagen 5">
            <a:extLst>
              <a:ext uri="{FF2B5EF4-FFF2-40B4-BE49-F238E27FC236}">
                <a16:creationId xmlns:a16="http://schemas.microsoft.com/office/drawing/2014/main" id="{812631D5-2CC6-6AEC-E57E-54D448BA76E3}"/>
              </a:ext>
            </a:extLst>
          </p:cNvPr>
          <p:cNvPicPr>
            <a:picLocks noChangeAspect="1"/>
          </p:cNvPicPr>
          <p:nvPr/>
        </p:nvPicPr>
        <p:blipFill>
          <a:blip r:embed="rId3"/>
          <a:stretch>
            <a:fillRect/>
          </a:stretch>
        </p:blipFill>
        <p:spPr>
          <a:xfrm>
            <a:off x="252230" y="1684320"/>
            <a:ext cx="3037647" cy="1605389"/>
          </a:xfrm>
          <a:prstGeom prst="rect">
            <a:avLst/>
          </a:prstGeom>
        </p:spPr>
      </p:pic>
      <p:pic>
        <p:nvPicPr>
          <p:cNvPr id="7" name="Imagen 6">
            <a:extLst>
              <a:ext uri="{FF2B5EF4-FFF2-40B4-BE49-F238E27FC236}">
                <a16:creationId xmlns:a16="http://schemas.microsoft.com/office/drawing/2014/main" id="{496698F2-4F28-18B0-9AFC-70AE27912738}"/>
              </a:ext>
            </a:extLst>
          </p:cNvPr>
          <p:cNvPicPr>
            <a:picLocks noChangeAspect="1"/>
          </p:cNvPicPr>
          <p:nvPr/>
        </p:nvPicPr>
        <p:blipFill>
          <a:blip r:embed="rId4"/>
          <a:stretch>
            <a:fillRect/>
          </a:stretch>
        </p:blipFill>
        <p:spPr>
          <a:xfrm>
            <a:off x="8893852" y="1403442"/>
            <a:ext cx="452438" cy="540007"/>
          </a:xfrm>
          <a:prstGeom prst="rect">
            <a:avLst/>
          </a:prstGeom>
        </p:spPr>
      </p:pic>
      <p:pic>
        <p:nvPicPr>
          <p:cNvPr id="8" name="Imagen 7">
            <a:extLst>
              <a:ext uri="{FF2B5EF4-FFF2-40B4-BE49-F238E27FC236}">
                <a16:creationId xmlns:a16="http://schemas.microsoft.com/office/drawing/2014/main" id="{F3BF3B69-50E5-C624-2D83-905BF5984B78}"/>
              </a:ext>
            </a:extLst>
          </p:cNvPr>
          <p:cNvPicPr>
            <a:picLocks noChangeAspect="1"/>
          </p:cNvPicPr>
          <p:nvPr/>
        </p:nvPicPr>
        <p:blipFill>
          <a:blip r:embed="rId5"/>
          <a:stretch>
            <a:fillRect/>
          </a:stretch>
        </p:blipFill>
        <p:spPr>
          <a:xfrm>
            <a:off x="8842646" y="2017018"/>
            <a:ext cx="547894" cy="391353"/>
          </a:xfrm>
          <a:prstGeom prst="rect">
            <a:avLst/>
          </a:prstGeom>
        </p:spPr>
      </p:pic>
      <p:pic>
        <p:nvPicPr>
          <p:cNvPr id="9" name="Imagen 8">
            <a:extLst>
              <a:ext uri="{FF2B5EF4-FFF2-40B4-BE49-F238E27FC236}">
                <a16:creationId xmlns:a16="http://schemas.microsoft.com/office/drawing/2014/main" id="{B68E729D-E2F9-1E7E-48F4-7165E8E6D9C7}"/>
              </a:ext>
            </a:extLst>
          </p:cNvPr>
          <p:cNvPicPr>
            <a:picLocks noChangeAspect="1"/>
          </p:cNvPicPr>
          <p:nvPr/>
        </p:nvPicPr>
        <p:blipFill>
          <a:blip r:embed="rId6"/>
          <a:stretch>
            <a:fillRect/>
          </a:stretch>
        </p:blipFill>
        <p:spPr>
          <a:xfrm>
            <a:off x="8915413" y="3059715"/>
            <a:ext cx="437393" cy="391352"/>
          </a:xfrm>
          <a:prstGeom prst="rect">
            <a:avLst/>
          </a:prstGeom>
        </p:spPr>
      </p:pic>
      <p:sp>
        <p:nvSpPr>
          <p:cNvPr id="10" name="CuadroTexto 9">
            <a:extLst>
              <a:ext uri="{FF2B5EF4-FFF2-40B4-BE49-F238E27FC236}">
                <a16:creationId xmlns:a16="http://schemas.microsoft.com/office/drawing/2014/main" id="{0AACD290-BCE4-7DA2-EDFA-D41ABB90DCE9}"/>
              </a:ext>
            </a:extLst>
          </p:cNvPr>
          <p:cNvSpPr txBox="1"/>
          <p:nvPr/>
        </p:nvSpPr>
        <p:spPr>
          <a:xfrm>
            <a:off x="9380006" y="1519806"/>
            <a:ext cx="1808922" cy="369332"/>
          </a:xfrm>
          <a:prstGeom prst="rect">
            <a:avLst/>
          </a:prstGeom>
          <a:noFill/>
        </p:spPr>
        <p:txBody>
          <a:bodyPr wrap="square" rtlCol="0">
            <a:spAutoFit/>
          </a:bodyPr>
          <a:lstStyle/>
          <a:p>
            <a:r>
              <a:rPr lang="es-ES" sz="900" dirty="0"/>
              <a:t>Pendiente de generar o de firmar por todas las partes implicadas</a:t>
            </a:r>
          </a:p>
        </p:txBody>
      </p:sp>
      <p:sp>
        <p:nvSpPr>
          <p:cNvPr id="11" name="CuadroTexto 10">
            <a:extLst>
              <a:ext uri="{FF2B5EF4-FFF2-40B4-BE49-F238E27FC236}">
                <a16:creationId xmlns:a16="http://schemas.microsoft.com/office/drawing/2014/main" id="{061C24FF-6F7A-9861-6854-A0EB52C72F7A}"/>
              </a:ext>
            </a:extLst>
          </p:cNvPr>
          <p:cNvSpPr txBox="1"/>
          <p:nvPr/>
        </p:nvSpPr>
        <p:spPr>
          <a:xfrm>
            <a:off x="9390540" y="2028028"/>
            <a:ext cx="1808922" cy="369332"/>
          </a:xfrm>
          <a:prstGeom prst="rect">
            <a:avLst/>
          </a:prstGeom>
          <a:noFill/>
        </p:spPr>
        <p:txBody>
          <a:bodyPr wrap="square" rtlCol="0">
            <a:spAutoFit/>
          </a:bodyPr>
          <a:lstStyle/>
          <a:p>
            <a:r>
              <a:rPr lang="es-ES" sz="900" dirty="0"/>
              <a:t>Pendiente de firmar por médico, paciente o representante legal</a:t>
            </a:r>
          </a:p>
        </p:txBody>
      </p:sp>
      <p:sp>
        <p:nvSpPr>
          <p:cNvPr id="12" name="CuadroTexto 11">
            <a:extLst>
              <a:ext uri="{FF2B5EF4-FFF2-40B4-BE49-F238E27FC236}">
                <a16:creationId xmlns:a16="http://schemas.microsoft.com/office/drawing/2014/main" id="{CB8D4D31-692F-FF12-8875-C1D2C040C1CD}"/>
              </a:ext>
            </a:extLst>
          </p:cNvPr>
          <p:cNvSpPr txBox="1"/>
          <p:nvPr/>
        </p:nvSpPr>
        <p:spPr>
          <a:xfrm>
            <a:off x="9405772" y="3129817"/>
            <a:ext cx="1808922" cy="230832"/>
          </a:xfrm>
          <a:prstGeom prst="rect">
            <a:avLst/>
          </a:prstGeom>
          <a:noFill/>
        </p:spPr>
        <p:txBody>
          <a:bodyPr wrap="square" rtlCol="0">
            <a:spAutoFit/>
          </a:bodyPr>
          <a:lstStyle/>
          <a:p>
            <a:r>
              <a:rPr lang="es-ES" sz="900" dirty="0"/>
              <a:t>Revocado por el paciente</a:t>
            </a:r>
          </a:p>
        </p:txBody>
      </p:sp>
      <p:pic>
        <p:nvPicPr>
          <p:cNvPr id="13" name="Imagen 12">
            <a:extLst>
              <a:ext uri="{FF2B5EF4-FFF2-40B4-BE49-F238E27FC236}">
                <a16:creationId xmlns:a16="http://schemas.microsoft.com/office/drawing/2014/main" id="{D63C8589-32D0-EA80-7D52-B08A0BD16BAC}"/>
              </a:ext>
            </a:extLst>
          </p:cNvPr>
          <p:cNvPicPr>
            <a:picLocks noChangeAspect="1"/>
          </p:cNvPicPr>
          <p:nvPr/>
        </p:nvPicPr>
        <p:blipFill>
          <a:blip r:embed="rId7"/>
          <a:stretch>
            <a:fillRect/>
          </a:stretch>
        </p:blipFill>
        <p:spPr>
          <a:xfrm>
            <a:off x="8893852" y="2598442"/>
            <a:ext cx="496688" cy="369332"/>
          </a:xfrm>
          <a:prstGeom prst="rect">
            <a:avLst/>
          </a:prstGeom>
        </p:spPr>
      </p:pic>
      <p:sp>
        <p:nvSpPr>
          <p:cNvPr id="14" name="CuadroTexto 13">
            <a:extLst>
              <a:ext uri="{FF2B5EF4-FFF2-40B4-BE49-F238E27FC236}">
                <a16:creationId xmlns:a16="http://schemas.microsoft.com/office/drawing/2014/main" id="{C9D394E2-35E8-7F49-496C-570153392E70}"/>
              </a:ext>
            </a:extLst>
          </p:cNvPr>
          <p:cNvSpPr txBox="1"/>
          <p:nvPr/>
        </p:nvSpPr>
        <p:spPr>
          <a:xfrm>
            <a:off x="9390540" y="2675140"/>
            <a:ext cx="1808922" cy="230832"/>
          </a:xfrm>
          <a:prstGeom prst="rect">
            <a:avLst/>
          </a:prstGeom>
          <a:noFill/>
        </p:spPr>
        <p:txBody>
          <a:bodyPr wrap="square" rtlCol="0">
            <a:spAutoFit/>
          </a:bodyPr>
          <a:lstStyle/>
          <a:p>
            <a:r>
              <a:rPr lang="es-ES" sz="900" dirty="0"/>
              <a:t>Firmados por todos</a:t>
            </a:r>
          </a:p>
        </p:txBody>
      </p:sp>
      <p:sp>
        <p:nvSpPr>
          <p:cNvPr id="15" name="Rectángulo 14">
            <a:extLst>
              <a:ext uri="{FF2B5EF4-FFF2-40B4-BE49-F238E27FC236}">
                <a16:creationId xmlns:a16="http://schemas.microsoft.com/office/drawing/2014/main" id="{DB3733C4-DF0C-FA56-F209-54CAEF2A8141}"/>
              </a:ext>
            </a:extLst>
          </p:cNvPr>
          <p:cNvSpPr/>
          <p:nvPr/>
        </p:nvSpPr>
        <p:spPr>
          <a:xfrm>
            <a:off x="2942008" y="2844602"/>
            <a:ext cx="347869" cy="325077"/>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3CB54848-5A76-E536-75D4-30D457F5546F}"/>
              </a:ext>
            </a:extLst>
          </p:cNvPr>
          <p:cNvSpPr/>
          <p:nvPr/>
        </p:nvSpPr>
        <p:spPr>
          <a:xfrm>
            <a:off x="5645427" y="3768704"/>
            <a:ext cx="735496" cy="209605"/>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0C383C4C-B051-89B9-5336-6AA7603ADB6E}"/>
              </a:ext>
            </a:extLst>
          </p:cNvPr>
          <p:cNvSpPr/>
          <p:nvPr/>
        </p:nvSpPr>
        <p:spPr>
          <a:xfrm>
            <a:off x="8757993" y="1222880"/>
            <a:ext cx="2509668" cy="2426740"/>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6A124DB8-2AF6-5544-68F7-16051DB9A20E}"/>
              </a:ext>
            </a:extLst>
          </p:cNvPr>
          <p:cNvCxnSpPr>
            <a:cxnSpLocks/>
            <a:stCxn id="6" idx="3"/>
            <a:endCxn id="17" idx="1"/>
          </p:cNvCxnSpPr>
          <p:nvPr/>
        </p:nvCxnSpPr>
        <p:spPr>
          <a:xfrm flipV="1">
            <a:off x="3289877" y="2436250"/>
            <a:ext cx="5468116" cy="50765"/>
          </a:xfrm>
          <a:prstGeom prst="line">
            <a:avLst/>
          </a:prstGeom>
          <a:ln w="28575">
            <a:solidFill>
              <a:srgbClr val="00B2A9"/>
            </a:solidFill>
          </a:ln>
        </p:spPr>
        <p:style>
          <a:lnRef idx="1">
            <a:schemeClr val="accent2"/>
          </a:lnRef>
          <a:fillRef idx="0">
            <a:schemeClr val="accent2"/>
          </a:fillRef>
          <a:effectRef idx="0">
            <a:schemeClr val="accent2"/>
          </a:effectRef>
          <a:fontRef idx="minor">
            <a:schemeClr val="tx1"/>
          </a:fontRef>
        </p:style>
      </p:cxnSp>
      <p:pic>
        <p:nvPicPr>
          <p:cNvPr id="19" name="Imagen 18">
            <a:extLst>
              <a:ext uri="{FF2B5EF4-FFF2-40B4-BE49-F238E27FC236}">
                <a16:creationId xmlns:a16="http://schemas.microsoft.com/office/drawing/2014/main" id="{8BED9DB9-E502-89A9-3377-F328BD8F623A}"/>
              </a:ext>
            </a:extLst>
          </p:cNvPr>
          <p:cNvPicPr>
            <a:picLocks noChangeAspect="1"/>
          </p:cNvPicPr>
          <p:nvPr/>
        </p:nvPicPr>
        <p:blipFill>
          <a:blip r:embed="rId8"/>
          <a:stretch>
            <a:fillRect/>
          </a:stretch>
        </p:blipFill>
        <p:spPr>
          <a:xfrm>
            <a:off x="7832035" y="4421750"/>
            <a:ext cx="4035287" cy="2113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20" name="Conector recto de flecha 19">
            <a:extLst>
              <a:ext uri="{FF2B5EF4-FFF2-40B4-BE49-F238E27FC236}">
                <a16:creationId xmlns:a16="http://schemas.microsoft.com/office/drawing/2014/main" id="{C8889485-640C-57F2-A926-A3120304459E}"/>
              </a:ext>
            </a:extLst>
          </p:cNvPr>
          <p:cNvCxnSpPr>
            <a:stCxn id="16" idx="2"/>
          </p:cNvCxnSpPr>
          <p:nvPr/>
        </p:nvCxnSpPr>
        <p:spPr>
          <a:xfrm>
            <a:off x="6013175" y="3978309"/>
            <a:ext cx="4035286" cy="1272209"/>
          </a:xfrm>
          <a:prstGeom prst="straightConnector1">
            <a:avLst/>
          </a:prstGeom>
          <a:ln w="28575">
            <a:solidFill>
              <a:srgbClr val="00B2A9"/>
            </a:solidFill>
            <a:tailEnd type="triangle"/>
          </a:ln>
        </p:spPr>
        <p:style>
          <a:lnRef idx="1">
            <a:schemeClr val="accent1"/>
          </a:lnRef>
          <a:fillRef idx="0">
            <a:schemeClr val="accent1"/>
          </a:fillRef>
          <a:effectRef idx="0">
            <a:schemeClr val="accent1"/>
          </a:effectRef>
          <a:fontRef idx="minor">
            <a:schemeClr val="tx1"/>
          </a:fontRef>
        </p:style>
      </p:cxnSp>
      <p:sp>
        <p:nvSpPr>
          <p:cNvPr id="24" name="Elipse 23">
            <a:extLst>
              <a:ext uri="{FF2B5EF4-FFF2-40B4-BE49-F238E27FC236}">
                <a16:creationId xmlns:a16="http://schemas.microsoft.com/office/drawing/2014/main" id="{1723BCD7-2A48-4FF6-81EF-B85A38937FA5}"/>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pic>
        <p:nvPicPr>
          <p:cNvPr id="25" name="Imagen 24">
            <a:extLst>
              <a:ext uri="{FF2B5EF4-FFF2-40B4-BE49-F238E27FC236}">
                <a16:creationId xmlns:a16="http://schemas.microsoft.com/office/drawing/2014/main" id="{AF7BA475-3B01-EA5D-01BA-64252B411A2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6" name="Allí donde nos necesitan">
            <a:extLst>
              <a:ext uri="{FF2B5EF4-FFF2-40B4-BE49-F238E27FC236}">
                <a16:creationId xmlns:a16="http://schemas.microsoft.com/office/drawing/2014/main" id="{2B67421A-8914-A9EB-88F0-ED1D38DE92F0}"/>
              </a:ext>
            </a:extLst>
          </p:cNvPr>
          <p:cNvSpPr txBox="1"/>
          <p:nvPr/>
        </p:nvSpPr>
        <p:spPr>
          <a:xfrm>
            <a:off x="10284402" y="808151"/>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Visualización CI</a:t>
            </a:r>
          </a:p>
        </p:txBody>
      </p:sp>
      <p:cxnSp>
        <p:nvCxnSpPr>
          <p:cNvPr id="27" name="Conector recto 26">
            <a:extLst>
              <a:ext uri="{FF2B5EF4-FFF2-40B4-BE49-F238E27FC236}">
                <a16:creationId xmlns:a16="http://schemas.microsoft.com/office/drawing/2014/main" id="{66CD4107-C0DE-22A4-1B6B-7E7C0627D4C7}"/>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28" name="Marcador de título 1">
            <a:extLst>
              <a:ext uri="{FF2B5EF4-FFF2-40B4-BE49-F238E27FC236}">
                <a16:creationId xmlns:a16="http://schemas.microsoft.com/office/drawing/2014/main" id="{9BE05226-4FDE-D7FA-7009-B5D47FD07C5E}"/>
              </a:ext>
            </a:extLst>
          </p:cNvPr>
          <p:cNvSpPr txBox="1">
            <a:spLocks/>
          </p:cNvSpPr>
          <p:nvPr/>
        </p:nvSpPr>
        <p:spPr>
          <a:xfrm>
            <a:off x="429564" y="761542"/>
            <a:ext cx="3691969" cy="523133"/>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Visualización CI</a:t>
            </a:r>
          </a:p>
        </p:txBody>
      </p:sp>
    </p:spTree>
    <p:extLst>
      <p:ext uri="{BB962C8B-B14F-4D97-AF65-F5344CB8AC3E}">
        <p14:creationId xmlns:p14="http://schemas.microsoft.com/office/powerpoint/2010/main" val="235237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48E2806-47F9-8EC2-CDCB-930B585B917E}"/>
              </a:ext>
            </a:extLst>
          </p:cNvPr>
          <p:cNvPicPr>
            <a:picLocks noChangeAspect="1"/>
          </p:cNvPicPr>
          <p:nvPr/>
        </p:nvPicPr>
        <p:blipFill>
          <a:blip r:embed="rId2"/>
          <a:stretch>
            <a:fillRect/>
          </a:stretch>
        </p:blipFill>
        <p:spPr>
          <a:xfrm>
            <a:off x="5707096" y="1614004"/>
            <a:ext cx="5654919" cy="3949467"/>
          </a:xfrm>
          <a:prstGeom prst="rect">
            <a:avLst/>
          </a:prstGeom>
        </p:spPr>
      </p:pic>
      <p:pic>
        <p:nvPicPr>
          <p:cNvPr id="3" name="Imagen 2">
            <a:extLst>
              <a:ext uri="{FF2B5EF4-FFF2-40B4-BE49-F238E27FC236}">
                <a16:creationId xmlns:a16="http://schemas.microsoft.com/office/drawing/2014/main" id="{4D826553-470F-DF12-78A8-58A51A753DF7}"/>
              </a:ext>
            </a:extLst>
          </p:cNvPr>
          <p:cNvPicPr>
            <a:picLocks noChangeAspect="1"/>
          </p:cNvPicPr>
          <p:nvPr/>
        </p:nvPicPr>
        <p:blipFill>
          <a:blip r:embed="rId3"/>
          <a:stretch>
            <a:fillRect/>
          </a:stretch>
        </p:blipFill>
        <p:spPr>
          <a:xfrm>
            <a:off x="360421" y="1614004"/>
            <a:ext cx="4924425" cy="2952750"/>
          </a:xfrm>
          <a:prstGeom prst="rect">
            <a:avLst/>
          </a:prstGeom>
        </p:spPr>
      </p:pic>
      <p:sp>
        <p:nvSpPr>
          <p:cNvPr id="4" name="Elipse 3">
            <a:extLst>
              <a:ext uri="{FF2B5EF4-FFF2-40B4-BE49-F238E27FC236}">
                <a16:creationId xmlns:a16="http://schemas.microsoft.com/office/drawing/2014/main" id="{C7DD05E6-3787-B390-BF9B-369B085D2B13}"/>
              </a:ext>
            </a:extLst>
          </p:cNvPr>
          <p:cNvSpPr/>
          <p:nvPr/>
        </p:nvSpPr>
        <p:spPr>
          <a:xfrm>
            <a:off x="3533347" y="1776951"/>
            <a:ext cx="345223" cy="370306"/>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a:t>
            </a:r>
          </a:p>
        </p:txBody>
      </p:sp>
      <p:sp>
        <p:nvSpPr>
          <p:cNvPr id="5" name="Elipse 4">
            <a:extLst>
              <a:ext uri="{FF2B5EF4-FFF2-40B4-BE49-F238E27FC236}">
                <a16:creationId xmlns:a16="http://schemas.microsoft.com/office/drawing/2014/main" id="{BE99499C-C26A-524D-A37F-5A6156830604}"/>
              </a:ext>
            </a:extLst>
          </p:cNvPr>
          <p:cNvSpPr/>
          <p:nvPr/>
        </p:nvSpPr>
        <p:spPr>
          <a:xfrm>
            <a:off x="360421" y="4725321"/>
            <a:ext cx="345223" cy="370306"/>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2</a:t>
            </a:r>
          </a:p>
        </p:txBody>
      </p:sp>
      <p:sp>
        <p:nvSpPr>
          <p:cNvPr id="6" name="Elipse 5">
            <a:extLst>
              <a:ext uri="{FF2B5EF4-FFF2-40B4-BE49-F238E27FC236}">
                <a16:creationId xmlns:a16="http://schemas.microsoft.com/office/drawing/2014/main" id="{FFEBF389-E3E9-2666-FFA1-2C1E0C146D6F}"/>
              </a:ext>
            </a:extLst>
          </p:cNvPr>
          <p:cNvSpPr/>
          <p:nvPr/>
        </p:nvSpPr>
        <p:spPr>
          <a:xfrm>
            <a:off x="7893911" y="2536607"/>
            <a:ext cx="345223" cy="370306"/>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3</a:t>
            </a:r>
          </a:p>
        </p:txBody>
      </p:sp>
      <p:pic>
        <p:nvPicPr>
          <p:cNvPr id="7" name="Imagen 6">
            <a:extLst>
              <a:ext uri="{FF2B5EF4-FFF2-40B4-BE49-F238E27FC236}">
                <a16:creationId xmlns:a16="http://schemas.microsoft.com/office/drawing/2014/main" id="{B56745FD-B0D4-F934-D2FA-EEAB9ADD8ADA}"/>
              </a:ext>
            </a:extLst>
          </p:cNvPr>
          <p:cNvPicPr>
            <a:picLocks noChangeAspect="1"/>
          </p:cNvPicPr>
          <p:nvPr/>
        </p:nvPicPr>
        <p:blipFill rotWithShape="1">
          <a:blip r:embed="rId4"/>
          <a:srcRect t="10829" r="11186"/>
          <a:stretch/>
        </p:blipFill>
        <p:spPr>
          <a:xfrm>
            <a:off x="3258769" y="3869182"/>
            <a:ext cx="1787110" cy="2734929"/>
          </a:xfrm>
          <a:prstGeom prst="rect">
            <a:avLst/>
          </a:prstGeom>
        </p:spPr>
      </p:pic>
      <p:sp>
        <p:nvSpPr>
          <p:cNvPr id="8" name="Rectángulo: esquinas redondeadas 7">
            <a:extLst>
              <a:ext uri="{FF2B5EF4-FFF2-40B4-BE49-F238E27FC236}">
                <a16:creationId xmlns:a16="http://schemas.microsoft.com/office/drawing/2014/main" id="{4F208937-7D5C-1634-2554-636DE02B5AF4}"/>
              </a:ext>
            </a:extLst>
          </p:cNvPr>
          <p:cNvSpPr/>
          <p:nvPr/>
        </p:nvSpPr>
        <p:spPr>
          <a:xfrm>
            <a:off x="409731" y="4910474"/>
            <a:ext cx="2659381" cy="1701297"/>
          </a:xfrm>
          <a:prstGeom prst="roundRect">
            <a:avLst/>
          </a:prstGeom>
          <a:no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67F3B739-B568-85DD-B34A-844B58C515B3}"/>
              </a:ext>
            </a:extLst>
          </p:cNvPr>
          <p:cNvSpPr txBox="1"/>
          <p:nvPr/>
        </p:nvSpPr>
        <p:spPr>
          <a:xfrm>
            <a:off x="705644" y="4856193"/>
            <a:ext cx="2215463" cy="1569660"/>
          </a:xfrm>
          <a:prstGeom prst="rect">
            <a:avLst/>
          </a:prstGeom>
          <a:noFill/>
        </p:spPr>
        <p:txBody>
          <a:bodyPr wrap="square" rtlCol="0">
            <a:spAutoFit/>
          </a:bodyPr>
          <a:lstStyle/>
          <a:p>
            <a:r>
              <a:rPr lang="es-ES" sz="1600" dirty="0">
                <a:solidFill>
                  <a:schemeClr val="tx1">
                    <a:lumMod val="50000"/>
                    <a:lumOff val="50000"/>
                  </a:schemeClr>
                </a:solidFill>
                <a:latin typeface="+mj-lt"/>
              </a:rPr>
              <a:t>Accede a la pestaña Informes y selecciona la opción adecuada. Si quieres crear un informe selecciona “crear informe”.</a:t>
            </a:r>
          </a:p>
        </p:txBody>
      </p:sp>
      <p:sp>
        <p:nvSpPr>
          <p:cNvPr id="10" name="CuadroTexto 9">
            <a:extLst>
              <a:ext uri="{FF2B5EF4-FFF2-40B4-BE49-F238E27FC236}">
                <a16:creationId xmlns:a16="http://schemas.microsoft.com/office/drawing/2014/main" id="{6774CB1D-0ED1-AA18-F93D-86B2CD459C31}"/>
              </a:ext>
            </a:extLst>
          </p:cNvPr>
          <p:cNvSpPr txBox="1"/>
          <p:nvPr/>
        </p:nvSpPr>
        <p:spPr>
          <a:xfrm>
            <a:off x="5707095" y="5655077"/>
            <a:ext cx="5654919" cy="830997"/>
          </a:xfrm>
          <a:prstGeom prst="rect">
            <a:avLst/>
          </a:prstGeom>
          <a:noFill/>
        </p:spPr>
        <p:txBody>
          <a:bodyPr wrap="square" rtlCol="0">
            <a:spAutoFit/>
          </a:bodyPr>
          <a:lstStyle/>
          <a:p>
            <a:endParaRPr lang="es-ES" sz="1600" dirty="0">
              <a:solidFill>
                <a:schemeClr val="tx1">
                  <a:lumMod val="50000"/>
                  <a:lumOff val="50000"/>
                </a:schemeClr>
              </a:solidFill>
            </a:endParaRPr>
          </a:p>
          <a:p>
            <a:r>
              <a:rPr lang="es-ES" sz="1600" dirty="0">
                <a:solidFill>
                  <a:schemeClr val="tx1">
                    <a:lumMod val="50000"/>
                    <a:lumOff val="50000"/>
                  </a:schemeClr>
                </a:solidFill>
                <a:latin typeface="+mj-lt"/>
              </a:rPr>
              <a:t>El informe de Alta de Enfermería es una propuesta editable que resume la información contenida en la historia clínica.</a:t>
            </a:r>
          </a:p>
        </p:txBody>
      </p:sp>
      <p:sp>
        <p:nvSpPr>
          <p:cNvPr id="20" name="Rectángulo: esquinas redondeadas 19">
            <a:extLst>
              <a:ext uri="{FF2B5EF4-FFF2-40B4-BE49-F238E27FC236}">
                <a16:creationId xmlns:a16="http://schemas.microsoft.com/office/drawing/2014/main" id="{4BD7A4F1-C7BB-7466-E558-F0E39C3CF3E4}"/>
              </a:ext>
            </a:extLst>
          </p:cNvPr>
          <p:cNvSpPr/>
          <p:nvPr/>
        </p:nvSpPr>
        <p:spPr>
          <a:xfrm>
            <a:off x="5579753" y="5735782"/>
            <a:ext cx="5906603" cy="875989"/>
          </a:xfrm>
          <a:prstGeom prst="roundRect">
            <a:avLst/>
          </a:prstGeom>
          <a:no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a:extLst>
              <a:ext uri="{FF2B5EF4-FFF2-40B4-BE49-F238E27FC236}">
                <a16:creationId xmlns:a16="http://schemas.microsoft.com/office/drawing/2014/main" id="{1707D75C-E369-6375-0E1F-E6B3BE68D5B9}"/>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22" name="Marcador de título 1">
            <a:extLst>
              <a:ext uri="{FF2B5EF4-FFF2-40B4-BE49-F238E27FC236}">
                <a16:creationId xmlns:a16="http://schemas.microsoft.com/office/drawing/2014/main" id="{7511EA52-13E3-61F5-F629-5824EF03C191}"/>
              </a:ext>
            </a:extLst>
          </p:cNvPr>
          <p:cNvSpPr txBox="1">
            <a:spLocks/>
          </p:cNvSpPr>
          <p:nvPr/>
        </p:nvSpPr>
        <p:spPr>
          <a:xfrm>
            <a:off x="429564" y="761542"/>
            <a:ext cx="3691969" cy="523133"/>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Alta Enfermería</a:t>
            </a:r>
          </a:p>
        </p:txBody>
      </p:sp>
      <p:sp>
        <p:nvSpPr>
          <p:cNvPr id="23" name="Elipse 22">
            <a:extLst>
              <a:ext uri="{FF2B5EF4-FFF2-40B4-BE49-F238E27FC236}">
                <a16:creationId xmlns:a16="http://schemas.microsoft.com/office/drawing/2014/main" id="{F956FF43-F27F-F1F9-0738-A4623077E048}"/>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pic>
        <p:nvPicPr>
          <p:cNvPr id="24" name="Imagen 23">
            <a:extLst>
              <a:ext uri="{FF2B5EF4-FFF2-40B4-BE49-F238E27FC236}">
                <a16:creationId xmlns:a16="http://schemas.microsoft.com/office/drawing/2014/main" id="{3B385202-B64B-BE01-12DD-7A5797E19E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5" name="Allí donde nos necesitan">
            <a:extLst>
              <a:ext uri="{FF2B5EF4-FFF2-40B4-BE49-F238E27FC236}">
                <a16:creationId xmlns:a16="http://schemas.microsoft.com/office/drawing/2014/main" id="{638819CD-5667-2A65-DC54-DC5589FBA73D}"/>
              </a:ext>
            </a:extLst>
          </p:cNvPr>
          <p:cNvSpPr txBox="1"/>
          <p:nvPr/>
        </p:nvSpPr>
        <p:spPr>
          <a:xfrm>
            <a:off x="10284402" y="808151"/>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a:t>
            </a:r>
            <a:r>
              <a:rPr lang="es-ES" sz="750"/>
              <a:t>Alta enfermería</a:t>
            </a:r>
            <a:endParaRPr lang="es-ES" sz="750" dirty="0"/>
          </a:p>
        </p:txBody>
      </p:sp>
    </p:spTree>
    <p:extLst>
      <p:ext uri="{BB962C8B-B14F-4D97-AF65-F5344CB8AC3E}">
        <p14:creationId xmlns:p14="http://schemas.microsoft.com/office/powerpoint/2010/main" val="120788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362CDFB-D42D-A864-99D6-A1009388F18E}"/>
              </a:ext>
            </a:extLst>
          </p:cNvPr>
          <p:cNvPicPr>
            <a:picLocks noChangeAspect="1"/>
          </p:cNvPicPr>
          <p:nvPr/>
        </p:nvPicPr>
        <p:blipFill>
          <a:blip r:embed="rId2"/>
          <a:stretch>
            <a:fillRect/>
          </a:stretch>
        </p:blipFill>
        <p:spPr>
          <a:xfrm>
            <a:off x="362226" y="2396886"/>
            <a:ext cx="2216887" cy="3949738"/>
          </a:xfrm>
          <a:prstGeom prst="rect">
            <a:avLst/>
          </a:prstGeom>
        </p:spPr>
      </p:pic>
      <p:pic>
        <p:nvPicPr>
          <p:cNvPr id="5" name="Imagen 4">
            <a:extLst>
              <a:ext uri="{FF2B5EF4-FFF2-40B4-BE49-F238E27FC236}">
                <a16:creationId xmlns:a16="http://schemas.microsoft.com/office/drawing/2014/main" id="{AB0094C7-2FC2-A529-2F5E-D44CBBE178EB}"/>
              </a:ext>
            </a:extLst>
          </p:cNvPr>
          <p:cNvPicPr>
            <a:picLocks noChangeAspect="1"/>
          </p:cNvPicPr>
          <p:nvPr/>
        </p:nvPicPr>
        <p:blipFill>
          <a:blip r:embed="rId3"/>
          <a:stretch>
            <a:fillRect/>
          </a:stretch>
        </p:blipFill>
        <p:spPr>
          <a:xfrm>
            <a:off x="3417219" y="2403902"/>
            <a:ext cx="1724527" cy="3997767"/>
          </a:xfrm>
          <a:prstGeom prst="rect">
            <a:avLst/>
          </a:prstGeom>
          <a:ln>
            <a:solidFill>
              <a:srgbClr val="C00000"/>
            </a:solidFill>
          </a:ln>
        </p:spPr>
      </p:pic>
      <p:sp>
        <p:nvSpPr>
          <p:cNvPr id="6" name="Rectángulo 5">
            <a:extLst>
              <a:ext uri="{FF2B5EF4-FFF2-40B4-BE49-F238E27FC236}">
                <a16:creationId xmlns:a16="http://schemas.microsoft.com/office/drawing/2014/main" id="{71F0A343-99DE-793E-9AFF-0121202ECB8F}"/>
              </a:ext>
            </a:extLst>
          </p:cNvPr>
          <p:cNvSpPr/>
          <p:nvPr/>
        </p:nvSpPr>
        <p:spPr>
          <a:xfrm>
            <a:off x="407193" y="6034267"/>
            <a:ext cx="1678735" cy="3035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21439BDD-6D67-A09C-59C1-EDB16C767EDC}"/>
              </a:ext>
            </a:extLst>
          </p:cNvPr>
          <p:cNvSpPr/>
          <p:nvPr/>
        </p:nvSpPr>
        <p:spPr>
          <a:xfrm>
            <a:off x="362225" y="2428736"/>
            <a:ext cx="190718" cy="22659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1E93431F-B829-B8B8-BC5C-991BA869CC71}"/>
              </a:ext>
            </a:extLst>
          </p:cNvPr>
          <p:cNvPicPr>
            <a:picLocks noChangeAspect="1"/>
          </p:cNvPicPr>
          <p:nvPr/>
        </p:nvPicPr>
        <p:blipFill>
          <a:blip r:embed="rId4"/>
          <a:stretch>
            <a:fillRect/>
          </a:stretch>
        </p:blipFill>
        <p:spPr>
          <a:xfrm>
            <a:off x="6717543" y="3642240"/>
            <a:ext cx="5301311" cy="2817959"/>
          </a:xfrm>
          <a:prstGeom prst="rect">
            <a:avLst/>
          </a:prstGeom>
        </p:spPr>
      </p:pic>
      <p:cxnSp>
        <p:nvCxnSpPr>
          <p:cNvPr id="9" name="Conector recto 8">
            <a:extLst>
              <a:ext uri="{FF2B5EF4-FFF2-40B4-BE49-F238E27FC236}">
                <a16:creationId xmlns:a16="http://schemas.microsoft.com/office/drawing/2014/main" id="{8881D02D-EA9E-62AB-8970-407F9351EF26}"/>
              </a:ext>
            </a:extLst>
          </p:cNvPr>
          <p:cNvCxnSpPr>
            <a:cxnSpLocks/>
          </p:cNvCxnSpPr>
          <p:nvPr/>
        </p:nvCxnSpPr>
        <p:spPr>
          <a:xfrm flipV="1">
            <a:off x="2693509" y="4622438"/>
            <a:ext cx="383030" cy="1"/>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0" name="Conector recto de flecha 9">
            <a:extLst>
              <a:ext uri="{FF2B5EF4-FFF2-40B4-BE49-F238E27FC236}">
                <a16:creationId xmlns:a16="http://schemas.microsoft.com/office/drawing/2014/main" id="{9F9BF609-A8E8-9137-BD8D-C770FDCDDF55}"/>
              </a:ext>
            </a:extLst>
          </p:cNvPr>
          <p:cNvCxnSpPr/>
          <p:nvPr/>
        </p:nvCxnSpPr>
        <p:spPr>
          <a:xfrm>
            <a:off x="5352633" y="4610090"/>
            <a:ext cx="45980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61408B71-36F0-8043-107B-73F075159B37}"/>
              </a:ext>
            </a:extLst>
          </p:cNvPr>
          <p:cNvSpPr txBox="1"/>
          <p:nvPr/>
        </p:nvSpPr>
        <p:spPr>
          <a:xfrm>
            <a:off x="5812437" y="1769602"/>
            <a:ext cx="6074111" cy="1384995"/>
          </a:xfrm>
          <a:prstGeom prst="rect">
            <a:avLst/>
          </a:prstGeom>
          <a:noFill/>
        </p:spPr>
        <p:txBody>
          <a:bodyPr wrap="square" rtlCol="0">
            <a:spAutoFit/>
          </a:bodyPr>
          <a:lstStyle/>
          <a:p>
            <a:pPr algn="just"/>
            <a:r>
              <a:rPr lang="es-ES" sz="1400" dirty="0">
                <a:solidFill>
                  <a:schemeClr val="tx1">
                    <a:lumMod val="50000"/>
                    <a:lumOff val="50000"/>
                  </a:schemeClr>
                </a:solidFill>
                <a:latin typeface="+mj-lt"/>
              </a:rPr>
              <a:t>Desde el menú principal, accedemos al escritorio “Otros”, y entramos en “Reporting Online”, se abre una pantalla donde podemos sacar información relacionada con los distintos ámbitos del hospital. En este caso si queremos sacar información sobre la programación quirúrgicas clicamos sobre la carpeta de “Quirófano  y se mostraran varias subcarpetas,  y clicamos sobre “Intervenciones Quirúrgicas programadas” o el listado que mejor se adapte a nuestras necesidades</a:t>
            </a:r>
          </a:p>
        </p:txBody>
      </p:sp>
      <p:sp>
        <p:nvSpPr>
          <p:cNvPr id="12" name="Rectángulo 11">
            <a:extLst>
              <a:ext uri="{FF2B5EF4-FFF2-40B4-BE49-F238E27FC236}">
                <a16:creationId xmlns:a16="http://schemas.microsoft.com/office/drawing/2014/main" id="{0FABA40B-0CBD-7D96-7891-D2D1E2770129}"/>
              </a:ext>
            </a:extLst>
          </p:cNvPr>
          <p:cNvSpPr/>
          <p:nvPr/>
        </p:nvSpPr>
        <p:spPr>
          <a:xfrm>
            <a:off x="3417220" y="3993410"/>
            <a:ext cx="1353815" cy="2880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03E52"/>
              </a:solidFill>
            </a:endParaRPr>
          </a:p>
        </p:txBody>
      </p:sp>
      <p:sp>
        <p:nvSpPr>
          <p:cNvPr id="13" name="Rectángulo 12">
            <a:extLst>
              <a:ext uri="{FF2B5EF4-FFF2-40B4-BE49-F238E27FC236}">
                <a16:creationId xmlns:a16="http://schemas.microsoft.com/office/drawing/2014/main" id="{2A460D82-13CE-4210-F20E-9F97E7954DC2}"/>
              </a:ext>
            </a:extLst>
          </p:cNvPr>
          <p:cNvSpPr/>
          <p:nvPr/>
        </p:nvSpPr>
        <p:spPr>
          <a:xfrm>
            <a:off x="3438627" y="5724457"/>
            <a:ext cx="1339152" cy="26546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ABB75DEB-306F-0A5B-4F9C-916B02133720}"/>
              </a:ext>
            </a:extLst>
          </p:cNvPr>
          <p:cNvSpPr/>
          <p:nvPr/>
        </p:nvSpPr>
        <p:spPr>
          <a:xfrm>
            <a:off x="5673941" y="1641712"/>
            <a:ext cx="6351105" cy="1574049"/>
          </a:xfrm>
          <a:prstGeom prst="rect">
            <a:avLst/>
          </a:prstGeom>
          <a:noFill/>
          <a:ln w="38100">
            <a:solidFill>
              <a:srgbClr val="00A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E03E52"/>
              </a:solidFill>
              <a:highlight>
                <a:srgbClr val="00A9B2"/>
              </a:highlight>
            </a:endParaRPr>
          </a:p>
        </p:txBody>
      </p:sp>
      <p:cxnSp>
        <p:nvCxnSpPr>
          <p:cNvPr id="15" name="Conector recto 14">
            <a:extLst>
              <a:ext uri="{FF2B5EF4-FFF2-40B4-BE49-F238E27FC236}">
                <a16:creationId xmlns:a16="http://schemas.microsoft.com/office/drawing/2014/main" id="{0DC97B7E-72FB-9C09-D64C-47F80AF278F1}"/>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16" name="Marcador de título 1">
            <a:extLst>
              <a:ext uri="{FF2B5EF4-FFF2-40B4-BE49-F238E27FC236}">
                <a16:creationId xmlns:a16="http://schemas.microsoft.com/office/drawing/2014/main" id="{888482FA-FC4A-D8AF-AA3E-7B8192E40F21}"/>
              </a:ext>
            </a:extLst>
          </p:cNvPr>
          <p:cNvSpPr txBox="1">
            <a:spLocks/>
          </p:cNvSpPr>
          <p:nvPr/>
        </p:nvSpPr>
        <p:spPr>
          <a:xfrm>
            <a:off x="429564" y="761542"/>
            <a:ext cx="3691969" cy="523133"/>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Parte quirúrgico</a:t>
            </a:r>
          </a:p>
        </p:txBody>
      </p:sp>
      <p:sp>
        <p:nvSpPr>
          <p:cNvPr id="17" name="Elipse 16">
            <a:extLst>
              <a:ext uri="{FF2B5EF4-FFF2-40B4-BE49-F238E27FC236}">
                <a16:creationId xmlns:a16="http://schemas.microsoft.com/office/drawing/2014/main" id="{1F27784C-F545-3380-7FF0-DD8D6294E0B9}"/>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pic>
        <p:nvPicPr>
          <p:cNvPr id="18" name="Imagen 17">
            <a:extLst>
              <a:ext uri="{FF2B5EF4-FFF2-40B4-BE49-F238E27FC236}">
                <a16:creationId xmlns:a16="http://schemas.microsoft.com/office/drawing/2014/main" id="{58D99A09-539C-3A8C-BE81-23CF1BABDF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0" name="Allí donde nos necesitan">
            <a:extLst>
              <a:ext uri="{FF2B5EF4-FFF2-40B4-BE49-F238E27FC236}">
                <a16:creationId xmlns:a16="http://schemas.microsoft.com/office/drawing/2014/main" id="{81FC2F29-9016-74B8-D027-D459D1E9D169}"/>
              </a:ext>
            </a:extLst>
          </p:cNvPr>
          <p:cNvSpPr txBox="1"/>
          <p:nvPr/>
        </p:nvSpPr>
        <p:spPr>
          <a:xfrm>
            <a:off x="10284402" y="808151"/>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Parte Quirúrgico</a:t>
            </a:r>
          </a:p>
        </p:txBody>
      </p:sp>
    </p:spTree>
    <p:extLst>
      <p:ext uri="{BB962C8B-B14F-4D97-AF65-F5344CB8AC3E}">
        <p14:creationId xmlns:p14="http://schemas.microsoft.com/office/powerpoint/2010/main" val="181163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C8CB9D-DE1F-C29F-1703-BFAE7D07FF0C}"/>
              </a:ext>
            </a:extLst>
          </p:cNvPr>
          <p:cNvPicPr>
            <a:picLocks noChangeAspect="1"/>
          </p:cNvPicPr>
          <p:nvPr/>
        </p:nvPicPr>
        <p:blipFill rotWithShape="1">
          <a:blip r:embed="rId2"/>
          <a:srcRect t="-725" b="50702"/>
          <a:stretch/>
        </p:blipFill>
        <p:spPr>
          <a:xfrm>
            <a:off x="3698063" y="3168491"/>
            <a:ext cx="8097528" cy="2077459"/>
          </a:xfrm>
          <a:prstGeom prst="rect">
            <a:avLst/>
          </a:prstGeom>
          <a:ln>
            <a:solidFill>
              <a:srgbClr val="00A9B2"/>
            </a:solidFill>
          </a:ln>
        </p:spPr>
      </p:pic>
      <p:sp>
        <p:nvSpPr>
          <p:cNvPr id="4" name="CuadroTexto 3">
            <a:extLst>
              <a:ext uri="{FF2B5EF4-FFF2-40B4-BE49-F238E27FC236}">
                <a16:creationId xmlns:a16="http://schemas.microsoft.com/office/drawing/2014/main" id="{52F43FB2-96F2-02FE-BEB7-77423853C233}"/>
              </a:ext>
            </a:extLst>
          </p:cNvPr>
          <p:cNvSpPr txBox="1"/>
          <p:nvPr/>
        </p:nvSpPr>
        <p:spPr>
          <a:xfrm>
            <a:off x="4713612" y="648606"/>
            <a:ext cx="2891057" cy="1107996"/>
          </a:xfrm>
          <a:prstGeom prst="rect">
            <a:avLst/>
          </a:prstGeom>
          <a:noFill/>
          <a:ln>
            <a:solidFill>
              <a:srgbClr val="00A9B2"/>
            </a:solidFill>
          </a:ln>
        </p:spPr>
        <p:txBody>
          <a:bodyPr wrap="square" rtlCol="0">
            <a:spAutoFit/>
          </a:bodyPr>
          <a:lstStyle/>
          <a:p>
            <a:r>
              <a:rPr lang="es-ES" sz="1100" b="1" dirty="0">
                <a:solidFill>
                  <a:srgbClr val="00A9B2"/>
                </a:solidFill>
              </a:rPr>
              <a:t>Programado:</a:t>
            </a:r>
            <a:r>
              <a:rPr lang="es-ES" sz="1100" dirty="0">
                <a:solidFill>
                  <a:schemeClr val="tx1">
                    <a:lumMod val="50000"/>
                    <a:lumOff val="50000"/>
                  </a:schemeClr>
                </a:solidFill>
              </a:rPr>
              <a:t> pendiente de intervención quirúrgica.</a:t>
            </a:r>
          </a:p>
          <a:p>
            <a:endParaRPr lang="es-ES" sz="1100" dirty="0">
              <a:solidFill>
                <a:schemeClr val="tx1">
                  <a:lumMod val="50000"/>
                  <a:lumOff val="50000"/>
                </a:schemeClr>
              </a:solidFill>
            </a:endParaRPr>
          </a:p>
          <a:p>
            <a:r>
              <a:rPr lang="es-ES" sz="1100" b="1" dirty="0">
                <a:solidFill>
                  <a:srgbClr val="00A9B2"/>
                </a:solidFill>
              </a:rPr>
              <a:t>Activo:</a:t>
            </a:r>
            <a:r>
              <a:rPr lang="es-ES" sz="1100" dirty="0">
                <a:solidFill>
                  <a:schemeClr val="tx1">
                    <a:lumMod val="50000"/>
                    <a:lumOff val="50000"/>
                  </a:schemeClr>
                </a:solidFill>
              </a:rPr>
              <a:t> se le ha realizado el paso a quirófano.</a:t>
            </a:r>
          </a:p>
          <a:p>
            <a:r>
              <a:rPr lang="es-ES" sz="1100" b="1" dirty="0">
                <a:solidFill>
                  <a:srgbClr val="00A9B2"/>
                </a:solidFill>
              </a:rPr>
              <a:t>Cerrado:</a:t>
            </a:r>
            <a:r>
              <a:rPr lang="es-ES" sz="1100" dirty="0">
                <a:solidFill>
                  <a:schemeClr val="tx1">
                    <a:lumMod val="50000"/>
                    <a:lumOff val="50000"/>
                  </a:schemeClr>
                </a:solidFill>
              </a:rPr>
              <a:t> se ha realizado el cierre del episodio quirúrgico.	</a:t>
            </a:r>
          </a:p>
        </p:txBody>
      </p:sp>
      <p:pic>
        <p:nvPicPr>
          <p:cNvPr id="5" name="Imagen 4">
            <a:extLst>
              <a:ext uri="{FF2B5EF4-FFF2-40B4-BE49-F238E27FC236}">
                <a16:creationId xmlns:a16="http://schemas.microsoft.com/office/drawing/2014/main" id="{0E69338A-46D3-ED41-4382-08C51293CCE5}"/>
              </a:ext>
            </a:extLst>
          </p:cNvPr>
          <p:cNvPicPr>
            <a:picLocks noChangeAspect="1"/>
          </p:cNvPicPr>
          <p:nvPr/>
        </p:nvPicPr>
        <p:blipFill>
          <a:blip r:embed="rId3"/>
          <a:stretch>
            <a:fillRect/>
          </a:stretch>
        </p:blipFill>
        <p:spPr>
          <a:xfrm>
            <a:off x="4379725" y="1034345"/>
            <a:ext cx="238158" cy="228632"/>
          </a:xfrm>
          <a:prstGeom prst="rect">
            <a:avLst/>
          </a:prstGeom>
          <a:ln>
            <a:solidFill>
              <a:srgbClr val="00A9B2"/>
            </a:solidFill>
          </a:ln>
        </p:spPr>
      </p:pic>
      <p:pic>
        <p:nvPicPr>
          <p:cNvPr id="6" name="Imagen 5">
            <a:extLst>
              <a:ext uri="{FF2B5EF4-FFF2-40B4-BE49-F238E27FC236}">
                <a16:creationId xmlns:a16="http://schemas.microsoft.com/office/drawing/2014/main" id="{36E7588C-953A-791D-094E-9A02D3057226}"/>
              </a:ext>
            </a:extLst>
          </p:cNvPr>
          <p:cNvPicPr>
            <a:picLocks noChangeAspect="1"/>
          </p:cNvPicPr>
          <p:nvPr/>
        </p:nvPicPr>
        <p:blipFill>
          <a:blip r:embed="rId4"/>
          <a:stretch>
            <a:fillRect/>
          </a:stretch>
        </p:blipFill>
        <p:spPr>
          <a:xfrm>
            <a:off x="4389251" y="648607"/>
            <a:ext cx="228632" cy="219106"/>
          </a:xfrm>
          <a:prstGeom prst="rect">
            <a:avLst/>
          </a:prstGeom>
          <a:ln>
            <a:solidFill>
              <a:srgbClr val="00A9B2"/>
            </a:solidFill>
          </a:ln>
        </p:spPr>
      </p:pic>
      <p:pic>
        <p:nvPicPr>
          <p:cNvPr id="7" name="Imagen 6">
            <a:extLst>
              <a:ext uri="{FF2B5EF4-FFF2-40B4-BE49-F238E27FC236}">
                <a16:creationId xmlns:a16="http://schemas.microsoft.com/office/drawing/2014/main" id="{CCDF7215-12D2-BF55-50E2-FBCCD1B0AF39}"/>
              </a:ext>
            </a:extLst>
          </p:cNvPr>
          <p:cNvPicPr>
            <a:picLocks noChangeAspect="1"/>
          </p:cNvPicPr>
          <p:nvPr/>
        </p:nvPicPr>
        <p:blipFill>
          <a:blip r:embed="rId5"/>
          <a:stretch>
            <a:fillRect/>
          </a:stretch>
        </p:blipFill>
        <p:spPr>
          <a:xfrm>
            <a:off x="4384488" y="1429609"/>
            <a:ext cx="228632" cy="209579"/>
          </a:xfrm>
          <a:prstGeom prst="rect">
            <a:avLst/>
          </a:prstGeom>
          <a:ln>
            <a:solidFill>
              <a:srgbClr val="00A9B2"/>
            </a:solidFill>
          </a:ln>
        </p:spPr>
      </p:pic>
      <p:cxnSp>
        <p:nvCxnSpPr>
          <p:cNvPr id="8" name="Conector recto de flecha 7">
            <a:extLst>
              <a:ext uri="{FF2B5EF4-FFF2-40B4-BE49-F238E27FC236}">
                <a16:creationId xmlns:a16="http://schemas.microsoft.com/office/drawing/2014/main" id="{41A1736F-E015-A03E-9C6A-0781A5802F23}"/>
              </a:ext>
            </a:extLst>
          </p:cNvPr>
          <p:cNvCxnSpPr>
            <a:cxnSpLocks/>
          </p:cNvCxnSpPr>
          <p:nvPr/>
        </p:nvCxnSpPr>
        <p:spPr>
          <a:xfrm>
            <a:off x="6159140" y="1756602"/>
            <a:ext cx="0" cy="472873"/>
          </a:xfrm>
          <a:prstGeom prst="straightConnector1">
            <a:avLst/>
          </a:prstGeom>
          <a:ln>
            <a:solidFill>
              <a:srgbClr val="00A9B2"/>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1BA22E1D-AAAD-5E04-37DD-47C365B7E4FB}"/>
              </a:ext>
            </a:extLst>
          </p:cNvPr>
          <p:cNvSpPr txBox="1"/>
          <p:nvPr/>
        </p:nvSpPr>
        <p:spPr>
          <a:xfrm>
            <a:off x="3805182" y="2112061"/>
            <a:ext cx="3051111" cy="769441"/>
          </a:xfrm>
          <a:prstGeom prst="rect">
            <a:avLst/>
          </a:prstGeom>
          <a:noFill/>
          <a:ln>
            <a:solidFill>
              <a:srgbClr val="00A9B2"/>
            </a:solidFill>
          </a:ln>
        </p:spPr>
        <p:txBody>
          <a:bodyPr wrap="square" rtlCol="0">
            <a:spAutoFit/>
          </a:bodyPr>
          <a:lstStyle/>
          <a:p>
            <a:r>
              <a:rPr lang="es-ES" sz="1100" b="1" dirty="0">
                <a:solidFill>
                  <a:schemeClr val="tx1">
                    <a:lumMod val="50000"/>
                    <a:lumOff val="50000"/>
                  </a:schemeClr>
                </a:solidFill>
              </a:rPr>
              <a:t>Tipo de atención y Recurso Actual:</a:t>
            </a:r>
            <a:endParaRPr lang="es-ES" sz="1100" dirty="0">
              <a:solidFill>
                <a:schemeClr val="tx1">
                  <a:lumMod val="50000"/>
                  <a:lumOff val="50000"/>
                </a:schemeClr>
              </a:solidFill>
            </a:endParaRPr>
          </a:p>
          <a:p>
            <a:r>
              <a:rPr lang="es-ES" sz="1100" dirty="0">
                <a:solidFill>
                  <a:schemeClr val="tx1">
                    <a:lumMod val="50000"/>
                    <a:lumOff val="50000"/>
                  </a:schemeClr>
                </a:solidFill>
              </a:rPr>
              <a:t>Nos muestra si el paciente está hospitalizado o si la cirugía es ambulatoria y en que recurso se encuentra </a:t>
            </a:r>
            <a:r>
              <a:rPr lang="es-ES" sz="1100">
                <a:solidFill>
                  <a:schemeClr val="tx1">
                    <a:lumMod val="50000"/>
                    <a:lumOff val="50000"/>
                  </a:schemeClr>
                </a:solidFill>
              </a:rPr>
              <a:t>el paciente.</a:t>
            </a:r>
            <a:endParaRPr lang="es-ES" sz="1100" dirty="0">
              <a:solidFill>
                <a:schemeClr val="tx1">
                  <a:lumMod val="50000"/>
                  <a:lumOff val="50000"/>
                </a:schemeClr>
              </a:solidFill>
            </a:endParaRPr>
          </a:p>
        </p:txBody>
      </p:sp>
      <p:cxnSp>
        <p:nvCxnSpPr>
          <p:cNvPr id="10" name="Conector recto de flecha 9">
            <a:extLst>
              <a:ext uri="{FF2B5EF4-FFF2-40B4-BE49-F238E27FC236}">
                <a16:creationId xmlns:a16="http://schemas.microsoft.com/office/drawing/2014/main" id="{C3B4732F-CE0B-4784-575C-3315C079037B}"/>
              </a:ext>
            </a:extLst>
          </p:cNvPr>
          <p:cNvCxnSpPr>
            <a:cxnSpLocks/>
          </p:cNvCxnSpPr>
          <p:nvPr/>
        </p:nvCxnSpPr>
        <p:spPr>
          <a:xfrm>
            <a:off x="4644938" y="2881502"/>
            <a:ext cx="0" cy="724357"/>
          </a:xfrm>
          <a:prstGeom prst="straightConnector1">
            <a:avLst/>
          </a:prstGeom>
          <a:ln>
            <a:solidFill>
              <a:srgbClr val="00A9B2"/>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FD6844AB-EDCF-43C6-C4D4-BF5EE2AA2932}"/>
              </a:ext>
            </a:extLst>
          </p:cNvPr>
          <p:cNvSpPr/>
          <p:nvPr/>
        </p:nvSpPr>
        <p:spPr>
          <a:xfrm>
            <a:off x="4409222" y="3715695"/>
            <a:ext cx="419877" cy="1214497"/>
          </a:xfrm>
          <a:prstGeom prst="rect">
            <a:avLst/>
          </a:prstGeom>
          <a:noFill/>
          <a:ln w="22225">
            <a:solidFill>
              <a:srgbClr val="00A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a:solidFill>
                <a:schemeClr val="tx1">
                  <a:lumMod val="50000"/>
                  <a:lumOff val="50000"/>
                </a:schemeClr>
              </a:solidFill>
            </a:endParaRPr>
          </a:p>
        </p:txBody>
      </p:sp>
      <p:sp>
        <p:nvSpPr>
          <p:cNvPr id="12" name="CuadroTexto 11">
            <a:extLst>
              <a:ext uri="{FF2B5EF4-FFF2-40B4-BE49-F238E27FC236}">
                <a16:creationId xmlns:a16="http://schemas.microsoft.com/office/drawing/2014/main" id="{C4E9B2F4-4FAE-4CB3-7FBC-46487EF590F2}"/>
              </a:ext>
            </a:extLst>
          </p:cNvPr>
          <p:cNvSpPr txBox="1"/>
          <p:nvPr/>
        </p:nvSpPr>
        <p:spPr>
          <a:xfrm>
            <a:off x="7965446" y="2164350"/>
            <a:ext cx="3051111" cy="769441"/>
          </a:xfrm>
          <a:prstGeom prst="rect">
            <a:avLst/>
          </a:prstGeom>
          <a:noFill/>
          <a:ln>
            <a:solidFill>
              <a:srgbClr val="00A9B2"/>
            </a:solidFill>
          </a:ln>
        </p:spPr>
        <p:txBody>
          <a:bodyPr wrap="square" rtlCol="0">
            <a:spAutoFit/>
          </a:bodyPr>
          <a:lstStyle/>
          <a:p>
            <a:r>
              <a:rPr lang="es-ES" sz="1100" b="1" dirty="0">
                <a:solidFill>
                  <a:schemeClr val="tx1">
                    <a:lumMod val="50000"/>
                    <a:lumOff val="50000"/>
                  </a:schemeClr>
                </a:solidFill>
              </a:rPr>
              <a:t>Tipo de episodio: </a:t>
            </a:r>
            <a:r>
              <a:rPr lang="es-ES" sz="1100" dirty="0">
                <a:solidFill>
                  <a:schemeClr val="tx1">
                    <a:lumMod val="50000"/>
                    <a:lumOff val="50000"/>
                  </a:schemeClr>
                </a:solidFill>
              </a:rPr>
              <a:t>para visualizar la agenda del día que nos encontramos; marcar activo, programado y cerrado </a:t>
            </a:r>
          </a:p>
          <a:p>
            <a:r>
              <a:rPr lang="es-ES" sz="1100" dirty="0">
                <a:solidFill>
                  <a:schemeClr val="tx1">
                    <a:lumMod val="50000"/>
                    <a:lumOff val="50000"/>
                  </a:schemeClr>
                </a:solidFill>
              </a:rPr>
              <a:t>Fechas: marcar hoy </a:t>
            </a:r>
          </a:p>
        </p:txBody>
      </p:sp>
      <p:cxnSp>
        <p:nvCxnSpPr>
          <p:cNvPr id="13" name="Conector recto de flecha 12">
            <a:extLst>
              <a:ext uri="{FF2B5EF4-FFF2-40B4-BE49-F238E27FC236}">
                <a16:creationId xmlns:a16="http://schemas.microsoft.com/office/drawing/2014/main" id="{C8B85917-86B8-6882-E742-E07FE35C6B9B}"/>
              </a:ext>
            </a:extLst>
          </p:cNvPr>
          <p:cNvCxnSpPr>
            <a:cxnSpLocks/>
          </p:cNvCxnSpPr>
          <p:nvPr/>
        </p:nvCxnSpPr>
        <p:spPr>
          <a:xfrm>
            <a:off x="9830307" y="2967085"/>
            <a:ext cx="0" cy="514384"/>
          </a:xfrm>
          <a:prstGeom prst="straightConnector1">
            <a:avLst/>
          </a:prstGeom>
          <a:ln>
            <a:solidFill>
              <a:srgbClr val="00A9B2"/>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429D92A7-113E-D49A-BAAF-00C36F19E3ED}"/>
              </a:ext>
            </a:extLst>
          </p:cNvPr>
          <p:cNvSpPr/>
          <p:nvPr/>
        </p:nvSpPr>
        <p:spPr>
          <a:xfrm>
            <a:off x="9045917" y="3525288"/>
            <a:ext cx="2183982" cy="161142"/>
          </a:xfrm>
          <a:prstGeom prst="rect">
            <a:avLst/>
          </a:prstGeom>
          <a:noFill/>
          <a:ln w="22225">
            <a:solidFill>
              <a:srgbClr val="00A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a:solidFill>
                <a:schemeClr val="tx1">
                  <a:lumMod val="50000"/>
                  <a:lumOff val="50000"/>
                </a:schemeClr>
              </a:solidFill>
            </a:endParaRPr>
          </a:p>
        </p:txBody>
      </p:sp>
      <p:sp>
        <p:nvSpPr>
          <p:cNvPr id="15" name="CuadroTexto 14">
            <a:extLst>
              <a:ext uri="{FF2B5EF4-FFF2-40B4-BE49-F238E27FC236}">
                <a16:creationId xmlns:a16="http://schemas.microsoft.com/office/drawing/2014/main" id="{F517981B-41E8-AFA5-2788-78803781FA98}"/>
              </a:ext>
            </a:extLst>
          </p:cNvPr>
          <p:cNvSpPr txBox="1"/>
          <p:nvPr/>
        </p:nvSpPr>
        <p:spPr>
          <a:xfrm>
            <a:off x="288542" y="2395109"/>
            <a:ext cx="3099416" cy="4324261"/>
          </a:xfrm>
          <a:prstGeom prst="rect">
            <a:avLst/>
          </a:prstGeom>
          <a:noFill/>
          <a:ln>
            <a:solidFill>
              <a:srgbClr val="00A9B2"/>
            </a:solidFill>
          </a:ln>
        </p:spPr>
        <p:txBody>
          <a:bodyPr wrap="square" rtlCol="0">
            <a:spAutoFit/>
          </a:bodyPr>
          <a:lstStyle/>
          <a:p>
            <a:r>
              <a:rPr lang="es-ES" sz="1100" dirty="0">
                <a:solidFill>
                  <a:schemeClr val="tx1">
                    <a:lumMod val="50000"/>
                    <a:lumOff val="50000"/>
                  </a:schemeClr>
                </a:solidFill>
              </a:rPr>
              <a:t>Para activar el episodio quirúrgico, basta con seleccionar un paciente, botón derecho y seleccionar la opción “Paso a QX”.</a:t>
            </a: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r>
              <a:rPr lang="es-ES" sz="1100" dirty="0">
                <a:solidFill>
                  <a:schemeClr val="tx1">
                    <a:lumMod val="50000"/>
                    <a:lumOff val="50000"/>
                  </a:schemeClr>
                </a:solidFill>
              </a:rPr>
              <a:t>Botón derecho, “</a:t>
            </a:r>
            <a:r>
              <a:rPr lang="es-ES" sz="1100" dirty="0" err="1">
                <a:solidFill>
                  <a:schemeClr val="tx1">
                    <a:lumMod val="50000"/>
                    <a:lumOff val="50000"/>
                  </a:schemeClr>
                </a:solidFill>
              </a:rPr>
              <a:t>Check</a:t>
            </a:r>
            <a:r>
              <a:rPr lang="es-ES" sz="1100" dirty="0">
                <a:solidFill>
                  <a:schemeClr val="tx1">
                    <a:lumMod val="50000"/>
                    <a:lumOff val="50000"/>
                  </a:schemeClr>
                </a:solidFill>
              </a:rPr>
              <a:t> </a:t>
            </a:r>
            <a:r>
              <a:rPr lang="es-ES" sz="1100" dirty="0" err="1">
                <a:solidFill>
                  <a:schemeClr val="tx1">
                    <a:lumMod val="50000"/>
                    <a:lumOff val="50000"/>
                  </a:schemeClr>
                </a:solidFill>
              </a:rPr>
              <a:t>List</a:t>
            </a:r>
            <a:r>
              <a:rPr lang="es-ES" sz="1100" dirty="0">
                <a:solidFill>
                  <a:schemeClr val="tx1">
                    <a:lumMod val="50000"/>
                    <a:lumOff val="50000"/>
                  </a:schemeClr>
                </a:solidFill>
              </a:rPr>
              <a:t> Quirúrgico” </a:t>
            </a:r>
          </a:p>
          <a:p>
            <a:r>
              <a:rPr lang="es-ES" sz="1100" dirty="0">
                <a:solidFill>
                  <a:schemeClr val="tx1">
                    <a:lumMod val="50000"/>
                    <a:lumOff val="50000"/>
                  </a:schemeClr>
                </a:solidFill>
              </a:rPr>
              <a:t>para todas las intervenciones con anestesista. </a:t>
            </a: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r>
              <a:rPr lang="es-ES" sz="1100" dirty="0">
                <a:solidFill>
                  <a:schemeClr val="tx1">
                    <a:lumMod val="50000"/>
                    <a:lumOff val="50000"/>
                  </a:schemeClr>
                </a:solidFill>
              </a:rPr>
              <a:t>“</a:t>
            </a:r>
            <a:r>
              <a:rPr lang="es-ES" sz="1100" dirty="0" err="1">
                <a:solidFill>
                  <a:schemeClr val="tx1">
                    <a:lumMod val="50000"/>
                    <a:lumOff val="50000"/>
                  </a:schemeClr>
                </a:solidFill>
              </a:rPr>
              <a:t>Check</a:t>
            </a:r>
            <a:r>
              <a:rPr lang="es-ES" sz="1100" dirty="0">
                <a:solidFill>
                  <a:schemeClr val="tx1">
                    <a:lumMod val="50000"/>
                    <a:lumOff val="50000"/>
                  </a:schemeClr>
                </a:solidFill>
              </a:rPr>
              <a:t> </a:t>
            </a:r>
            <a:r>
              <a:rPr lang="es-ES" sz="1100" dirty="0" err="1">
                <a:solidFill>
                  <a:schemeClr val="tx1">
                    <a:lumMod val="50000"/>
                    <a:lumOff val="50000"/>
                  </a:schemeClr>
                </a:solidFill>
              </a:rPr>
              <a:t>List</a:t>
            </a:r>
            <a:r>
              <a:rPr lang="es-ES" sz="1100" dirty="0">
                <a:solidFill>
                  <a:schemeClr val="tx1">
                    <a:lumMod val="50000"/>
                    <a:lumOff val="50000"/>
                  </a:schemeClr>
                </a:solidFill>
              </a:rPr>
              <a:t> CMA”: para cirugías ambulatorias sin anestesista.</a:t>
            </a: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p:txBody>
      </p:sp>
      <p:pic>
        <p:nvPicPr>
          <p:cNvPr id="16" name="Imagen 15">
            <a:extLst>
              <a:ext uri="{FF2B5EF4-FFF2-40B4-BE49-F238E27FC236}">
                <a16:creationId xmlns:a16="http://schemas.microsoft.com/office/drawing/2014/main" id="{38A3444F-2022-3135-F68E-C85541728539}"/>
              </a:ext>
            </a:extLst>
          </p:cNvPr>
          <p:cNvPicPr>
            <a:picLocks noChangeAspect="1"/>
          </p:cNvPicPr>
          <p:nvPr/>
        </p:nvPicPr>
        <p:blipFill>
          <a:blip r:embed="rId6"/>
          <a:stretch>
            <a:fillRect/>
          </a:stretch>
        </p:blipFill>
        <p:spPr>
          <a:xfrm>
            <a:off x="396409" y="3060487"/>
            <a:ext cx="2421436" cy="1375160"/>
          </a:xfrm>
          <a:prstGeom prst="rect">
            <a:avLst/>
          </a:prstGeom>
          <a:ln>
            <a:solidFill>
              <a:srgbClr val="00A9B2"/>
            </a:solidFill>
          </a:ln>
        </p:spPr>
      </p:pic>
      <p:pic>
        <p:nvPicPr>
          <p:cNvPr id="17" name="Imagen 16">
            <a:extLst>
              <a:ext uri="{FF2B5EF4-FFF2-40B4-BE49-F238E27FC236}">
                <a16:creationId xmlns:a16="http://schemas.microsoft.com/office/drawing/2014/main" id="{AB569E96-ABD9-C292-F0BB-DF605C28BCCA}"/>
              </a:ext>
            </a:extLst>
          </p:cNvPr>
          <p:cNvPicPr>
            <a:picLocks noChangeAspect="1"/>
          </p:cNvPicPr>
          <p:nvPr/>
        </p:nvPicPr>
        <p:blipFill>
          <a:blip r:embed="rId7"/>
          <a:stretch>
            <a:fillRect/>
          </a:stretch>
        </p:blipFill>
        <p:spPr>
          <a:xfrm>
            <a:off x="419821" y="4962665"/>
            <a:ext cx="1317687" cy="831648"/>
          </a:xfrm>
          <a:prstGeom prst="rect">
            <a:avLst/>
          </a:prstGeom>
          <a:ln>
            <a:solidFill>
              <a:srgbClr val="00A9B2"/>
            </a:solidFill>
          </a:ln>
        </p:spPr>
      </p:pic>
      <p:pic>
        <p:nvPicPr>
          <p:cNvPr id="18" name="Imagen 17">
            <a:extLst>
              <a:ext uri="{FF2B5EF4-FFF2-40B4-BE49-F238E27FC236}">
                <a16:creationId xmlns:a16="http://schemas.microsoft.com/office/drawing/2014/main" id="{8D9AFE0D-63F5-60C9-820C-C9AB8E3AD7CF}"/>
              </a:ext>
            </a:extLst>
          </p:cNvPr>
          <p:cNvPicPr>
            <a:picLocks noChangeAspect="1"/>
          </p:cNvPicPr>
          <p:nvPr/>
        </p:nvPicPr>
        <p:blipFill>
          <a:blip r:embed="rId8"/>
          <a:stretch>
            <a:fillRect/>
          </a:stretch>
        </p:blipFill>
        <p:spPr>
          <a:xfrm>
            <a:off x="1097357" y="6010825"/>
            <a:ext cx="1280302" cy="668799"/>
          </a:xfrm>
          <a:prstGeom prst="rect">
            <a:avLst/>
          </a:prstGeom>
          <a:ln>
            <a:solidFill>
              <a:srgbClr val="00A9B2"/>
            </a:solidFill>
          </a:ln>
        </p:spPr>
      </p:pic>
      <p:sp>
        <p:nvSpPr>
          <p:cNvPr id="19" name="CuadroTexto 18">
            <a:extLst>
              <a:ext uri="{FF2B5EF4-FFF2-40B4-BE49-F238E27FC236}">
                <a16:creationId xmlns:a16="http://schemas.microsoft.com/office/drawing/2014/main" id="{E7E3C538-8A79-67A8-18EA-B77741FD26E6}"/>
              </a:ext>
            </a:extLst>
          </p:cNvPr>
          <p:cNvSpPr txBox="1"/>
          <p:nvPr/>
        </p:nvSpPr>
        <p:spPr>
          <a:xfrm>
            <a:off x="4045327" y="5317352"/>
            <a:ext cx="6971230" cy="1446550"/>
          </a:xfrm>
          <a:prstGeom prst="rect">
            <a:avLst/>
          </a:prstGeom>
          <a:noFill/>
          <a:ln>
            <a:solidFill>
              <a:srgbClr val="00A9B2"/>
            </a:solidFill>
          </a:ln>
        </p:spPr>
        <p:txBody>
          <a:bodyPr wrap="square" rtlCol="0">
            <a:spAutoFit/>
          </a:bodyPr>
          <a:lstStyle/>
          <a:p>
            <a:r>
              <a:rPr lang="es-ES" sz="1100" dirty="0">
                <a:solidFill>
                  <a:schemeClr val="tx1">
                    <a:lumMod val="50000"/>
                    <a:lumOff val="50000"/>
                  </a:schemeClr>
                </a:solidFill>
              </a:rPr>
              <a:t>Una vez que hemos activado el episodio quirúrgico, seleccionamos al paciente, botón derecho, opción de menú “Registro Intervención Quirúrgica”.</a:t>
            </a: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a:p>
            <a:endParaRPr lang="es-ES" sz="1100" dirty="0">
              <a:solidFill>
                <a:schemeClr val="tx1">
                  <a:lumMod val="50000"/>
                  <a:lumOff val="50000"/>
                </a:schemeClr>
              </a:solidFill>
            </a:endParaRPr>
          </a:p>
        </p:txBody>
      </p:sp>
      <p:pic>
        <p:nvPicPr>
          <p:cNvPr id="20" name="Imagen 19">
            <a:extLst>
              <a:ext uri="{FF2B5EF4-FFF2-40B4-BE49-F238E27FC236}">
                <a16:creationId xmlns:a16="http://schemas.microsoft.com/office/drawing/2014/main" id="{E116E938-412E-CE12-2E25-72B661DDC651}"/>
              </a:ext>
            </a:extLst>
          </p:cNvPr>
          <p:cNvPicPr>
            <a:picLocks noChangeAspect="1"/>
          </p:cNvPicPr>
          <p:nvPr/>
        </p:nvPicPr>
        <p:blipFill>
          <a:blip r:embed="rId9"/>
          <a:stretch>
            <a:fillRect/>
          </a:stretch>
        </p:blipFill>
        <p:spPr>
          <a:xfrm>
            <a:off x="5799080" y="5716775"/>
            <a:ext cx="2719769" cy="878260"/>
          </a:xfrm>
          <a:prstGeom prst="rect">
            <a:avLst/>
          </a:prstGeom>
          <a:ln>
            <a:solidFill>
              <a:srgbClr val="00A9B2"/>
            </a:solidFill>
          </a:ln>
        </p:spPr>
      </p:pic>
      <p:cxnSp>
        <p:nvCxnSpPr>
          <p:cNvPr id="24" name="Conector recto 23">
            <a:extLst>
              <a:ext uri="{FF2B5EF4-FFF2-40B4-BE49-F238E27FC236}">
                <a16:creationId xmlns:a16="http://schemas.microsoft.com/office/drawing/2014/main" id="{345BF758-885B-BAD4-63C7-8C35B2208BF0}"/>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25" name="Marcador de título 1">
            <a:extLst>
              <a:ext uri="{FF2B5EF4-FFF2-40B4-BE49-F238E27FC236}">
                <a16:creationId xmlns:a16="http://schemas.microsoft.com/office/drawing/2014/main" id="{4AE37DA9-4152-10A1-82B0-CF17D131F97D}"/>
              </a:ext>
            </a:extLst>
          </p:cNvPr>
          <p:cNvSpPr txBox="1">
            <a:spLocks/>
          </p:cNvSpPr>
          <p:nvPr/>
        </p:nvSpPr>
        <p:spPr>
          <a:xfrm>
            <a:off x="429564" y="761542"/>
            <a:ext cx="3691969" cy="523133"/>
          </a:xfrm>
          <a:prstGeom prst="rect">
            <a:avLst/>
          </a:prstGeom>
        </p:spPr>
        <p:txBody>
          <a:bodyPr vert="horz" lIns="45720" tIns="22860" rIns="45720" bIns="2286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Escritorio quirófano</a:t>
            </a:r>
          </a:p>
        </p:txBody>
      </p:sp>
      <p:sp>
        <p:nvSpPr>
          <p:cNvPr id="26" name="Elipse 25">
            <a:extLst>
              <a:ext uri="{FF2B5EF4-FFF2-40B4-BE49-F238E27FC236}">
                <a16:creationId xmlns:a16="http://schemas.microsoft.com/office/drawing/2014/main" id="{C240640B-55DF-9617-600B-53892DFBA939}"/>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pic>
        <p:nvPicPr>
          <p:cNvPr id="27" name="Imagen 26">
            <a:extLst>
              <a:ext uri="{FF2B5EF4-FFF2-40B4-BE49-F238E27FC236}">
                <a16:creationId xmlns:a16="http://schemas.microsoft.com/office/drawing/2014/main" id="{684239C3-2E08-6483-14FA-6C8E65487BA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8" name="Allí donde nos necesitan">
            <a:extLst>
              <a:ext uri="{FF2B5EF4-FFF2-40B4-BE49-F238E27FC236}">
                <a16:creationId xmlns:a16="http://schemas.microsoft.com/office/drawing/2014/main" id="{DDC09786-AF2D-1C9C-E2B0-68A5ACCAEDA4}"/>
              </a:ext>
            </a:extLst>
          </p:cNvPr>
          <p:cNvSpPr txBox="1"/>
          <p:nvPr/>
        </p:nvSpPr>
        <p:spPr>
          <a:xfrm>
            <a:off x="10284402" y="808151"/>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Escritorio quirófano</a:t>
            </a:r>
          </a:p>
        </p:txBody>
      </p:sp>
    </p:spTree>
    <p:extLst>
      <p:ext uri="{BB962C8B-B14F-4D97-AF65-F5344CB8AC3E}">
        <p14:creationId xmlns:p14="http://schemas.microsoft.com/office/powerpoint/2010/main" val="64228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AE48D44-F2CA-053E-0D31-964ACF749F96}"/>
              </a:ext>
            </a:extLst>
          </p:cNvPr>
          <p:cNvSpPr txBox="1"/>
          <p:nvPr/>
        </p:nvSpPr>
        <p:spPr>
          <a:xfrm>
            <a:off x="308060" y="2435756"/>
            <a:ext cx="1450639" cy="1384995"/>
          </a:xfrm>
          <a:prstGeom prst="rect">
            <a:avLst/>
          </a:prstGeom>
          <a:noFill/>
          <a:ln>
            <a:noFill/>
          </a:ln>
        </p:spPr>
        <p:txBody>
          <a:bodyPr wrap="square" rtlCol="0">
            <a:spAutoFit/>
          </a:bodyPr>
          <a:lstStyle/>
          <a:p>
            <a:r>
              <a:rPr lang="es-ES" sz="1200" b="1" dirty="0">
                <a:solidFill>
                  <a:srgbClr val="00A9B2"/>
                </a:solidFill>
                <a:latin typeface="+mj-lt"/>
              </a:rPr>
              <a:t>Datos generales</a:t>
            </a:r>
            <a:r>
              <a:rPr lang="es-ES" sz="1200" b="1" dirty="0">
                <a:solidFill>
                  <a:srgbClr val="4B4F54"/>
                </a:solidFill>
                <a:latin typeface="+mj-lt"/>
              </a:rPr>
              <a:t>: </a:t>
            </a:r>
            <a:r>
              <a:rPr lang="es-ES" sz="1200" dirty="0">
                <a:solidFill>
                  <a:srgbClr val="4B4F54"/>
                </a:solidFill>
                <a:latin typeface="+mj-lt"/>
              </a:rPr>
              <a:t>se vuelcan los datos de la solicitud quirúrgica, rellenaremos el tipo de anestesia y  si necesita cama si/no</a:t>
            </a:r>
          </a:p>
        </p:txBody>
      </p:sp>
      <p:sp>
        <p:nvSpPr>
          <p:cNvPr id="3" name="Rectángulo 2">
            <a:extLst>
              <a:ext uri="{FF2B5EF4-FFF2-40B4-BE49-F238E27FC236}">
                <a16:creationId xmlns:a16="http://schemas.microsoft.com/office/drawing/2014/main" id="{641CB9E6-2A52-B921-91E6-E31BEC8660FA}"/>
              </a:ext>
            </a:extLst>
          </p:cNvPr>
          <p:cNvSpPr/>
          <p:nvPr/>
        </p:nvSpPr>
        <p:spPr>
          <a:xfrm>
            <a:off x="308060" y="4544936"/>
            <a:ext cx="1576206" cy="1938992"/>
          </a:xfrm>
          <a:prstGeom prst="rect">
            <a:avLst/>
          </a:prstGeom>
          <a:noFill/>
          <a:ln w="9525">
            <a:noFill/>
          </a:ln>
        </p:spPr>
        <p:txBody>
          <a:bodyPr wrap="square">
            <a:spAutoFit/>
          </a:bodyPr>
          <a:lstStyle/>
          <a:p>
            <a:r>
              <a:rPr lang="es-ES" sz="1200" b="1" dirty="0">
                <a:solidFill>
                  <a:srgbClr val="00A9B2"/>
                </a:solidFill>
                <a:latin typeface="+mj-lt"/>
              </a:rPr>
              <a:t>Equipos Quirúrgicos: </a:t>
            </a:r>
            <a:r>
              <a:rPr lang="es-ES" sz="1200" dirty="0">
                <a:solidFill>
                  <a:srgbClr val="4B4F54"/>
                </a:solidFill>
                <a:latin typeface="+mj-lt"/>
              </a:rPr>
              <a:t>registraremos a todo el personal que interviene, así como procedimiento realizado o la modificación del mismo. Si falta algún usuario comunícalo  a tu supervisora</a:t>
            </a:r>
          </a:p>
        </p:txBody>
      </p:sp>
      <p:sp>
        <p:nvSpPr>
          <p:cNvPr id="4" name="CuadroTexto 3">
            <a:extLst>
              <a:ext uri="{FF2B5EF4-FFF2-40B4-BE49-F238E27FC236}">
                <a16:creationId xmlns:a16="http://schemas.microsoft.com/office/drawing/2014/main" id="{168F503F-11B6-AF80-140A-1FB159A9EA4D}"/>
              </a:ext>
            </a:extLst>
          </p:cNvPr>
          <p:cNvSpPr txBox="1"/>
          <p:nvPr/>
        </p:nvSpPr>
        <p:spPr>
          <a:xfrm>
            <a:off x="6327033" y="4612840"/>
            <a:ext cx="1450635" cy="2123658"/>
          </a:xfrm>
          <a:prstGeom prst="rect">
            <a:avLst/>
          </a:prstGeom>
          <a:noFill/>
          <a:ln>
            <a:noFill/>
          </a:ln>
        </p:spPr>
        <p:txBody>
          <a:bodyPr wrap="square" rtlCol="0">
            <a:spAutoFit/>
          </a:bodyPr>
          <a:lstStyle/>
          <a:p>
            <a:r>
              <a:rPr lang="es-ES" sz="1200" b="1" dirty="0">
                <a:solidFill>
                  <a:srgbClr val="00A9B2"/>
                </a:solidFill>
              </a:rPr>
              <a:t>Imputación de consumos: </a:t>
            </a:r>
            <a:r>
              <a:rPr lang="es-ES" sz="1200" dirty="0">
                <a:solidFill>
                  <a:schemeClr val="tx1">
                    <a:lumMod val="50000"/>
                    <a:lumOff val="50000"/>
                  </a:schemeClr>
                </a:solidFill>
              </a:rPr>
              <a:t>imputamos por plantillas o por productos, imputaciones de prótesis en caso de que sea necesario y por ultimo imputación a pasado</a:t>
            </a:r>
            <a:r>
              <a:rPr lang="es-ES" sz="1100" dirty="0">
                <a:solidFill>
                  <a:srgbClr val="4B4F54"/>
                </a:solidFill>
              </a:rPr>
              <a:t>.</a:t>
            </a:r>
          </a:p>
        </p:txBody>
      </p:sp>
      <p:pic>
        <p:nvPicPr>
          <p:cNvPr id="5" name="Imagen 4">
            <a:extLst>
              <a:ext uri="{FF2B5EF4-FFF2-40B4-BE49-F238E27FC236}">
                <a16:creationId xmlns:a16="http://schemas.microsoft.com/office/drawing/2014/main" id="{30A32BD7-507E-7728-3E78-16FA7F11EA29}"/>
              </a:ext>
            </a:extLst>
          </p:cNvPr>
          <p:cNvPicPr>
            <a:picLocks noChangeAspect="1"/>
          </p:cNvPicPr>
          <p:nvPr/>
        </p:nvPicPr>
        <p:blipFill>
          <a:blip r:embed="rId2"/>
          <a:stretch>
            <a:fillRect/>
          </a:stretch>
        </p:blipFill>
        <p:spPr>
          <a:xfrm>
            <a:off x="1949226" y="2368344"/>
            <a:ext cx="3982516" cy="1710471"/>
          </a:xfrm>
          <a:prstGeom prst="rect">
            <a:avLst/>
          </a:prstGeom>
          <a:ln>
            <a:solidFill>
              <a:srgbClr val="00A9B2"/>
            </a:solidFill>
          </a:ln>
        </p:spPr>
      </p:pic>
      <p:pic>
        <p:nvPicPr>
          <p:cNvPr id="6" name="Imagen 5">
            <a:extLst>
              <a:ext uri="{FF2B5EF4-FFF2-40B4-BE49-F238E27FC236}">
                <a16:creationId xmlns:a16="http://schemas.microsoft.com/office/drawing/2014/main" id="{7283BB46-707E-3511-54F8-38080281E8B0}"/>
              </a:ext>
            </a:extLst>
          </p:cNvPr>
          <p:cNvPicPr>
            <a:picLocks noChangeAspect="1"/>
          </p:cNvPicPr>
          <p:nvPr/>
        </p:nvPicPr>
        <p:blipFill>
          <a:blip r:embed="rId3"/>
          <a:stretch>
            <a:fillRect/>
          </a:stretch>
        </p:blipFill>
        <p:spPr>
          <a:xfrm>
            <a:off x="2009834" y="4501611"/>
            <a:ext cx="3921908" cy="2194670"/>
          </a:xfrm>
          <a:prstGeom prst="rect">
            <a:avLst/>
          </a:prstGeom>
          <a:ln>
            <a:solidFill>
              <a:srgbClr val="00A9B2"/>
            </a:solidFill>
          </a:ln>
        </p:spPr>
      </p:pic>
      <p:pic>
        <p:nvPicPr>
          <p:cNvPr id="7" name="Imagen 6">
            <a:extLst>
              <a:ext uri="{FF2B5EF4-FFF2-40B4-BE49-F238E27FC236}">
                <a16:creationId xmlns:a16="http://schemas.microsoft.com/office/drawing/2014/main" id="{5638C2A4-9D87-82EB-A644-44CC93E01627}"/>
              </a:ext>
            </a:extLst>
          </p:cNvPr>
          <p:cNvPicPr>
            <a:picLocks noChangeAspect="1"/>
          </p:cNvPicPr>
          <p:nvPr/>
        </p:nvPicPr>
        <p:blipFill>
          <a:blip r:embed="rId4"/>
          <a:stretch>
            <a:fillRect/>
          </a:stretch>
        </p:blipFill>
        <p:spPr>
          <a:xfrm>
            <a:off x="7813780" y="2368344"/>
            <a:ext cx="4173020" cy="1752032"/>
          </a:xfrm>
          <a:prstGeom prst="rect">
            <a:avLst/>
          </a:prstGeom>
          <a:ln>
            <a:solidFill>
              <a:srgbClr val="00A9B2"/>
            </a:solidFill>
          </a:ln>
        </p:spPr>
      </p:pic>
      <p:pic>
        <p:nvPicPr>
          <p:cNvPr id="8" name="Imagen 7">
            <a:extLst>
              <a:ext uri="{FF2B5EF4-FFF2-40B4-BE49-F238E27FC236}">
                <a16:creationId xmlns:a16="http://schemas.microsoft.com/office/drawing/2014/main" id="{12CB50F2-16CF-93BC-E64C-B389D7AB2D69}"/>
              </a:ext>
            </a:extLst>
          </p:cNvPr>
          <p:cNvPicPr>
            <a:picLocks noChangeAspect="1"/>
          </p:cNvPicPr>
          <p:nvPr/>
        </p:nvPicPr>
        <p:blipFill>
          <a:blip r:embed="rId5"/>
          <a:stretch>
            <a:fillRect/>
          </a:stretch>
        </p:blipFill>
        <p:spPr>
          <a:xfrm>
            <a:off x="7777668" y="4541829"/>
            <a:ext cx="4245245" cy="2194669"/>
          </a:xfrm>
          <a:prstGeom prst="rect">
            <a:avLst/>
          </a:prstGeom>
          <a:ln>
            <a:solidFill>
              <a:srgbClr val="00A9B2"/>
            </a:solidFill>
          </a:ln>
        </p:spPr>
      </p:pic>
      <p:sp>
        <p:nvSpPr>
          <p:cNvPr id="9" name="Rectángulo: esquinas redondeadas 8">
            <a:extLst>
              <a:ext uri="{FF2B5EF4-FFF2-40B4-BE49-F238E27FC236}">
                <a16:creationId xmlns:a16="http://schemas.microsoft.com/office/drawing/2014/main" id="{54058E73-8F8D-9522-E6CC-779F147CB652}"/>
              </a:ext>
            </a:extLst>
          </p:cNvPr>
          <p:cNvSpPr/>
          <p:nvPr/>
        </p:nvSpPr>
        <p:spPr>
          <a:xfrm>
            <a:off x="287464" y="2252318"/>
            <a:ext cx="1450639" cy="1826497"/>
          </a:xfrm>
          <a:prstGeom prst="roundRect">
            <a:avLst/>
          </a:prstGeom>
          <a:noFill/>
          <a:ln>
            <a:solidFill>
              <a:srgbClr val="00A9B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0" name="Rectángulo: esquinas redondeadas 9">
            <a:extLst>
              <a:ext uri="{FF2B5EF4-FFF2-40B4-BE49-F238E27FC236}">
                <a16:creationId xmlns:a16="http://schemas.microsoft.com/office/drawing/2014/main" id="{8C0384A1-23F9-54D3-4C1B-84EB9FA1A97D}"/>
              </a:ext>
            </a:extLst>
          </p:cNvPr>
          <p:cNvSpPr/>
          <p:nvPr/>
        </p:nvSpPr>
        <p:spPr>
          <a:xfrm>
            <a:off x="6255080" y="2316172"/>
            <a:ext cx="1415636" cy="1762644"/>
          </a:xfrm>
          <a:prstGeom prst="roundRect">
            <a:avLst/>
          </a:prstGeom>
          <a:noFill/>
          <a:ln>
            <a:solidFill>
              <a:srgbClr val="00A9B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1" name="Rectángulo: esquinas redondeadas 10">
            <a:extLst>
              <a:ext uri="{FF2B5EF4-FFF2-40B4-BE49-F238E27FC236}">
                <a16:creationId xmlns:a16="http://schemas.microsoft.com/office/drawing/2014/main" id="{F718F0C6-72A1-1844-5860-1A137F2D2868}"/>
              </a:ext>
            </a:extLst>
          </p:cNvPr>
          <p:cNvSpPr/>
          <p:nvPr/>
        </p:nvSpPr>
        <p:spPr>
          <a:xfrm>
            <a:off x="308060" y="4481561"/>
            <a:ext cx="1450638" cy="2194669"/>
          </a:xfrm>
          <a:prstGeom prst="roundRect">
            <a:avLst/>
          </a:prstGeom>
          <a:noFill/>
          <a:ln>
            <a:solidFill>
              <a:srgbClr val="00A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esquinas redondeadas 11">
            <a:extLst>
              <a:ext uri="{FF2B5EF4-FFF2-40B4-BE49-F238E27FC236}">
                <a16:creationId xmlns:a16="http://schemas.microsoft.com/office/drawing/2014/main" id="{9297E671-0749-045E-184D-2CDE71F2FAB9}"/>
              </a:ext>
            </a:extLst>
          </p:cNvPr>
          <p:cNvSpPr/>
          <p:nvPr/>
        </p:nvSpPr>
        <p:spPr>
          <a:xfrm>
            <a:off x="6255079" y="4541828"/>
            <a:ext cx="1450638" cy="2194670"/>
          </a:xfrm>
          <a:prstGeom prst="roundRect">
            <a:avLst/>
          </a:prstGeom>
          <a:noFill/>
          <a:ln>
            <a:solidFill>
              <a:srgbClr val="00A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86F0E010-768D-384A-4EBA-372FFEA45DD8}"/>
              </a:ext>
            </a:extLst>
          </p:cNvPr>
          <p:cNvPicPr>
            <a:picLocks noChangeAspect="1"/>
          </p:cNvPicPr>
          <p:nvPr/>
        </p:nvPicPr>
        <p:blipFill>
          <a:blip r:embed="rId6"/>
          <a:stretch>
            <a:fillRect/>
          </a:stretch>
        </p:blipFill>
        <p:spPr>
          <a:xfrm>
            <a:off x="3325831" y="1457674"/>
            <a:ext cx="3251144" cy="675238"/>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cxnSp>
        <p:nvCxnSpPr>
          <p:cNvPr id="14" name="Conector recto de flecha 13">
            <a:extLst>
              <a:ext uri="{FF2B5EF4-FFF2-40B4-BE49-F238E27FC236}">
                <a16:creationId xmlns:a16="http://schemas.microsoft.com/office/drawing/2014/main" id="{ED69A2BD-6231-9EAE-DB3D-435AD652E89C}"/>
              </a:ext>
            </a:extLst>
          </p:cNvPr>
          <p:cNvCxnSpPr>
            <a:cxnSpLocks/>
          </p:cNvCxnSpPr>
          <p:nvPr/>
        </p:nvCxnSpPr>
        <p:spPr>
          <a:xfrm>
            <a:off x="4455197" y="2059709"/>
            <a:ext cx="0" cy="1080405"/>
          </a:xfrm>
          <a:prstGeom prst="straightConnector1">
            <a:avLst/>
          </a:prstGeom>
          <a:ln>
            <a:solidFill>
              <a:srgbClr val="00A9B2"/>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7929FEEB-2162-FD25-BB8B-E1EB8CF7698B}"/>
              </a:ext>
            </a:extLst>
          </p:cNvPr>
          <p:cNvSpPr txBox="1"/>
          <p:nvPr/>
        </p:nvSpPr>
        <p:spPr>
          <a:xfrm>
            <a:off x="6249817" y="2412664"/>
            <a:ext cx="1605066" cy="1569660"/>
          </a:xfrm>
          <a:prstGeom prst="rect">
            <a:avLst/>
          </a:prstGeom>
          <a:noFill/>
        </p:spPr>
        <p:txBody>
          <a:bodyPr wrap="square">
            <a:spAutoFit/>
          </a:bodyPr>
          <a:lstStyle/>
          <a:p>
            <a:r>
              <a:rPr lang="es-ES" sz="1200" b="1" dirty="0">
                <a:solidFill>
                  <a:srgbClr val="00A9B2"/>
                </a:solidFill>
                <a:latin typeface="+mj-lt"/>
              </a:rPr>
              <a:t>Tiempos: </a:t>
            </a:r>
            <a:r>
              <a:rPr lang="es-ES" sz="1200" dirty="0">
                <a:solidFill>
                  <a:srgbClr val="4B4F54"/>
                </a:solidFill>
                <a:latin typeface="+mj-lt"/>
              </a:rPr>
              <a:t>registramos horas de comienzo y de fin, obligatorios: </a:t>
            </a:r>
          </a:p>
          <a:p>
            <a:pPr marL="171450" indent="-171450">
              <a:buClr>
                <a:srgbClr val="E03E52"/>
              </a:buClr>
              <a:buFont typeface="Arial" panose="020B0604020202020204" pitchFamily="34" charset="0"/>
              <a:buChar char="•"/>
            </a:pPr>
            <a:r>
              <a:rPr lang="es-ES" sz="1200" dirty="0">
                <a:solidFill>
                  <a:srgbClr val="4B4F54"/>
                </a:solidFill>
                <a:latin typeface="+mj-lt"/>
              </a:rPr>
              <a:t>Llegada área quirúrgica</a:t>
            </a:r>
          </a:p>
          <a:p>
            <a:pPr marL="171450" indent="-171450">
              <a:buClr>
                <a:srgbClr val="E03E52"/>
              </a:buClr>
              <a:buFont typeface="Arial" panose="020B0604020202020204" pitchFamily="34" charset="0"/>
              <a:buChar char="•"/>
            </a:pPr>
            <a:r>
              <a:rPr lang="es-ES" sz="1200" dirty="0">
                <a:solidFill>
                  <a:srgbClr val="4B4F54"/>
                </a:solidFill>
                <a:latin typeface="+mj-lt"/>
              </a:rPr>
              <a:t>Quirófano</a:t>
            </a:r>
          </a:p>
          <a:p>
            <a:pPr marL="171450" indent="-171450">
              <a:buClr>
                <a:srgbClr val="E03E52"/>
              </a:buClr>
              <a:buFont typeface="Arial" panose="020B0604020202020204" pitchFamily="34" charset="0"/>
              <a:buChar char="•"/>
            </a:pPr>
            <a:r>
              <a:rPr lang="es-ES" sz="1200" dirty="0">
                <a:solidFill>
                  <a:srgbClr val="4B4F54"/>
                </a:solidFill>
                <a:latin typeface="+mj-lt"/>
              </a:rPr>
              <a:t>Anestesia</a:t>
            </a:r>
          </a:p>
          <a:p>
            <a:pPr marL="171450" indent="-171450">
              <a:buClr>
                <a:srgbClr val="E03E52"/>
              </a:buClr>
              <a:buFont typeface="Arial" panose="020B0604020202020204" pitchFamily="34" charset="0"/>
              <a:buChar char="•"/>
            </a:pPr>
            <a:r>
              <a:rPr lang="es-ES" sz="1200" dirty="0">
                <a:solidFill>
                  <a:srgbClr val="4B4F54"/>
                </a:solidFill>
                <a:latin typeface="+mj-lt"/>
              </a:rPr>
              <a:t>Intervención</a:t>
            </a:r>
          </a:p>
        </p:txBody>
      </p:sp>
      <p:cxnSp>
        <p:nvCxnSpPr>
          <p:cNvPr id="18" name="Conector recto 17">
            <a:extLst>
              <a:ext uri="{FF2B5EF4-FFF2-40B4-BE49-F238E27FC236}">
                <a16:creationId xmlns:a16="http://schemas.microsoft.com/office/drawing/2014/main" id="{11DDDBED-CBE7-4CD1-9C45-5FD23C248ED7}"/>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19" name="Marcador de título 1">
            <a:extLst>
              <a:ext uri="{FF2B5EF4-FFF2-40B4-BE49-F238E27FC236}">
                <a16:creationId xmlns:a16="http://schemas.microsoft.com/office/drawing/2014/main" id="{E9AA85B2-7C16-2FEE-3CA7-EDE09CCDE709}"/>
              </a:ext>
            </a:extLst>
          </p:cNvPr>
          <p:cNvSpPr txBox="1">
            <a:spLocks/>
          </p:cNvSpPr>
          <p:nvPr/>
        </p:nvSpPr>
        <p:spPr>
          <a:xfrm>
            <a:off x="429564" y="761542"/>
            <a:ext cx="3691969" cy="523133"/>
          </a:xfrm>
          <a:prstGeom prst="rect">
            <a:avLst/>
          </a:prstGeom>
        </p:spPr>
        <p:txBody>
          <a:bodyPr vert="horz" lIns="45720" tIns="22860" rIns="45720" bIns="2286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Registro de la Intervención</a:t>
            </a:r>
          </a:p>
        </p:txBody>
      </p:sp>
      <p:sp>
        <p:nvSpPr>
          <p:cNvPr id="20" name="Elipse 19">
            <a:extLst>
              <a:ext uri="{FF2B5EF4-FFF2-40B4-BE49-F238E27FC236}">
                <a16:creationId xmlns:a16="http://schemas.microsoft.com/office/drawing/2014/main" id="{455D0C42-5BAC-A286-BE35-B3DB71F6C9D0}"/>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pic>
        <p:nvPicPr>
          <p:cNvPr id="21" name="Imagen 20">
            <a:extLst>
              <a:ext uri="{FF2B5EF4-FFF2-40B4-BE49-F238E27FC236}">
                <a16:creationId xmlns:a16="http://schemas.microsoft.com/office/drawing/2014/main" id="{5A60E73A-A2BB-0611-7B51-4D08F756645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2" name="Allí donde nos necesitan">
            <a:extLst>
              <a:ext uri="{FF2B5EF4-FFF2-40B4-BE49-F238E27FC236}">
                <a16:creationId xmlns:a16="http://schemas.microsoft.com/office/drawing/2014/main" id="{C0A52D52-B23D-3C43-144D-8567DA5BC4F6}"/>
              </a:ext>
            </a:extLst>
          </p:cNvPr>
          <p:cNvSpPr txBox="1"/>
          <p:nvPr/>
        </p:nvSpPr>
        <p:spPr>
          <a:xfrm>
            <a:off x="10284402" y="808151"/>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Registro de la intervención</a:t>
            </a:r>
          </a:p>
        </p:txBody>
      </p:sp>
    </p:spTree>
    <p:extLst>
      <p:ext uri="{BB962C8B-B14F-4D97-AF65-F5344CB8AC3E}">
        <p14:creationId xmlns:p14="http://schemas.microsoft.com/office/powerpoint/2010/main" val="1751432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5E24468-0628-8178-73FC-0F0EAF3AC6B7}"/>
              </a:ext>
            </a:extLst>
          </p:cNvPr>
          <p:cNvPicPr>
            <a:picLocks noChangeAspect="1"/>
          </p:cNvPicPr>
          <p:nvPr/>
        </p:nvPicPr>
        <p:blipFill>
          <a:blip r:embed="rId2"/>
          <a:stretch>
            <a:fillRect/>
          </a:stretch>
        </p:blipFill>
        <p:spPr>
          <a:xfrm>
            <a:off x="4265204" y="1534188"/>
            <a:ext cx="7261777" cy="3917915"/>
          </a:xfrm>
          <a:prstGeom prst="rect">
            <a:avLst/>
          </a:prstGeom>
        </p:spPr>
      </p:pic>
      <p:sp>
        <p:nvSpPr>
          <p:cNvPr id="3" name="CuadroTexto 2">
            <a:extLst>
              <a:ext uri="{FF2B5EF4-FFF2-40B4-BE49-F238E27FC236}">
                <a16:creationId xmlns:a16="http://schemas.microsoft.com/office/drawing/2014/main" id="{AB23F0E3-E2FA-0D3C-0C47-4CCDB2B5C189}"/>
              </a:ext>
            </a:extLst>
          </p:cNvPr>
          <p:cNvSpPr txBox="1"/>
          <p:nvPr/>
        </p:nvSpPr>
        <p:spPr>
          <a:xfrm>
            <a:off x="2419943" y="4890024"/>
            <a:ext cx="1672887" cy="1815882"/>
          </a:xfrm>
          <a:prstGeom prst="rect">
            <a:avLst/>
          </a:prstGeom>
          <a:noFill/>
          <a:ln>
            <a:solidFill>
              <a:srgbClr val="00A9B2"/>
            </a:solidFill>
          </a:ln>
        </p:spPr>
        <p:txBody>
          <a:bodyPr wrap="square" rtlCol="0">
            <a:spAutoFit/>
          </a:bodyPr>
          <a:lstStyle/>
          <a:p>
            <a:r>
              <a:rPr lang="es-ES" sz="1400" b="1" dirty="0">
                <a:solidFill>
                  <a:schemeClr val="tx1">
                    <a:lumMod val="50000"/>
                    <a:lumOff val="50000"/>
                  </a:schemeClr>
                </a:solidFill>
                <a:latin typeface="+mj-lt"/>
              </a:rPr>
              <a:t>Cierre de episodio: </a:t>
            </a:r>
            <a:r>
              <a:rPr lang="es-ES" sz="1400" dirty="0">
                <a:solidFill>
                  <a:schemeClr val="tx1">
                    <a:lumMod val="50000"/>
                    <a:lumOff val="50000"/>
                  </a:schemeClr>
                </a:solidFill>
                <a:latin typeface="+mj-lt"/>
              </a:rPr>
              <a:t>una vez que se ha cumplimentado todo se realiza el cierre de episodio desde el registro de intervención eligiendo destino</a:t>
            </a:r>
            <a:r>
              <a:rPr lang="es-ES" sz="1400" dirty="0">
                <a:latin typeface="+mj-lt"/>
              </a:rPr>
              <a:t>.</a:t>
            </a:r>
          </a:p>
        </p:txBody>
      </p:sp>
      <p:pic>
        <p:nvPicPr>
          <p:cNvPr id="4" name="Imagen 3">
            <a:extLst>
              <a:ext uri="{FF2B5EF4-FFF2-40B4-BE49-F238E27FC236}">
                <a16:creationId xmlns:a16="http://schemas.microsoft.com/office/drawing/2014/main" id="{CD94A581-73FB-1533-D975-7F7FCCB1FB7F}"/>
              </a:ext>
            </a:extLst>
          </p:cNvPr>
          <p:cNvPicPr>
            <a:picLocks noChangeAspect="1"/>
          </p:cNvPicPr>
          <p:nvPr/>
        </p:nvPicPr>
        <p:blipFill>
          <a:blip r:embed="rId3"/>
          <a:stretch>
            <a:fillRect/>
          </a:stretch>
        </p:blipFill>
        <p:spPr>
          <a:xfrm>
            <a:off x="4265204" y="5701616"/>
            <a:ext cx="3007842" cy="624706"/>
          </a:xfrm>
          <a:prstGeom prst="rect">
            <a:avLst/>
          </a:prstGeom>
        </p:spPr>
      </p:pic>
      <p:sp>
        <p:nvSpPr>
          <p:cNvPr id="5" name="CuadroTexto 4">
            <a:extLst>
              <a:ext uri="{FF2B5EF4-FFF2-40B4-BE49-F238E27FC236}">
                <a16:creationId xmlns:a16="http://schemas.microsoft.com/office/drawing/2014/main" id="{ABA50714-0817-B87F-9F8F-F6DB6D8B4661}"/>
              </a:ext>
            </a:extLst>
          </p:cNvPr>
          <p:cNvSpPr txBox="1"/>
          <p:nvPr/>
        </p:nvSpPr>
        <p:spPr>
          <a:xfrm>
            <a:off x="334536" y="2520145"/>
            <a:ext cx="1672887" cy="4185761"/>
          </a:xfrm>
          <a:prstGeom prst="rect">
            <a:avLst/>
          </a:prstGeom>
          <a:noFill/>
          <a:ln>
            <a:solidFill>
              <a:srgbClr val="00A9B2"/>
            </a:solidFill>
          </a:ln>
        </p:spPr>
        <p:txBody>
          <a:bodyPr wrap="square" rtlCol="0">
            <a:spAutoFit/>
          </a:bodyPr>
          <a:lstStyle/>
          <a:p>
            <a:r>
              <a:rPr lang="es-ES" sz="1400" dirty="0">
                <a:solidFill>
                  <a:schemeClr val="tx1">
                    <a:lumMod val="50000"/>
                    <a:lumOff val="50000"/>
                  </a:schemeClr>
                </a:solidFill>
                <a:latin typeface="+mj-lt"/>
              </a:rPr>
              <a:t>Desde la misma ventana del registro de intervención podremos acceder al formulario de enfermería de quirófano.</a:t>
            </a:r>
          </a:p>
          <a:p>
            <a:endParaRPr lang="es-ES" sz="1400" dirty="0">
              <a:solidFill>
                <a:schemeClr val="tx1">
                  <a:lumMod val="50000"/>
                  <a:lumOff val="50000"/>
                </a:schemeClr>
              </a:solidFill>
              <a:latin typeface="+mj-lt"/>
            </a:endParaRPr>
          </a:p>
          <a:p>
            <a:endParaRPr lang="es-ES" sz="1400" dirty="0">
              <a:solidFill>
                <a:schemeClr val="tx1">
                  <a:lumMod val="50000"/>
                  <a:lumOff val="50000"/>
                </a:schemeClr>
              </a:solidFill>
              <a:latin typeface="+mj-lt"/>
            </a:endParaRPr>
          </a:p>
          <a:p>
            <a:endParaRPr lang="es-ES" sz="1400" dirty="0">
              <a:solidFill>
                <a:schemeClr val="tx1">
                  <a:lumMod val="50000"/>
                  <a:lumOff val="50000"/>
                </a:schemeClr>
              </a:solidFill>
              <a:latin typeface="+mj-lt"/>
            </a:endParaRPr>
          </a:p>
          <a:p>
            <a:r>
              <a:rPr lang="es-ES" sz="1400" dirty="0">
                <a:solidFill>
                  <a:schemeClr val="tx1">
                    <a:lumMod val="50000"/>
                    <a:lumOff val="50000"/>
                  </a:schemeClr>
                </a:solidFill>
                <a:latin typeface="+mj-lt"/>
              </a:rPr>
              <a:t>Desde este formulario se podrá rellenar las pestañas correspondientes: Preoperatorio, Intraoperatorio, Postoperatorio y Profilaxis Antibiótica</a:t>
            </a:r>
            <a:r>
              <a:rPr lang="es-ES" sz="1400" dirty="0"/>
              <a:t>.</a:t>
            </a:r>
          </a:p>
        </p:txBody>
      </p:sp>
      <p:pic>
        <p:nvPicPr>
          <p:cNvPr id="6" name="Imagen 5">
            <a:extLst>
              <a:ext uri="{FF2B5EF4-FFF2-40B4-BE49-F238E27FC236}">
                <a16:creationId xmlns:a16="http://schemas.microsoft.com/office/drawing/2014/main" id="{EF546054-75D0-0EC6-AABA-10DBF689560F}"/>
              </a:ext>
            </a:extLst>
          </p:cNvPr>
          <p:cNvPicPr>
            <a:picLocks noChangeAspect="1"/>
          </p:cNvPicPr>
          <p:nvPr/>
        </p:nvPicPr>
        <p:blipFill>
          <a:blip r:embed="rId4"/>
          <a:stretch>
            <a:fillRect/>
          </a:stretch>
        </p:blipFill>
        <p:spPr>
          <a:xfrm>
            <a:off x="1303051" y="3948287"/>
            <a:ext cx="408759" cy="269935"/>
          </a:xfrm>
          <a:prstGeom prst="rect">
            <a:avLst/>
          </a:prstGeom>
        </p:spPr>
      </p:pic>
      <p:cxnSp>
        <p:nvCxnSpPr>
          <p:cNvPr id="8" name="Conector recto 7">
            <a:extLst>
              <a:ext uri="{FF2B5EF4-FFF2-40B4-BE49-F238E27FC236}">
                <a16:creationId xmlns:a16="http://schemas.microsoft.com/office/drawing/2014/main" id="{E424867C-D866-9027-3BC6-D13C1D1A297C}"/>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9" name="Marcador de título 1">
            <a:extLst>
              <a:ext uri="{FF2B5EF4-FFF2-40B4-BE49-F238E27FC236}">
                <a16:creationId xmlns:a16="http://schemas.microsoft.com/office/drawing/2014/main" id="{C8092442-2DD7-A03D-E101-68DB4363CDB8}"/>
              </a:ext>
            </a:extLst>
          </p:cNvPr>
          <p:cNvSpPr txBox="1">
            <a:spLocks/>
          </p:cNvSpPr>
          <p:nvPr/>
        </p:nvSpPr>
        <p:spPr>
          <a:xfrm>
            <a:off x="429564" y="761542"/>
            <a:ext cx="4382581" cy="523133"/>
          </a:xfrm>
          <a:prstGeom prst="rect">
            <a:avLst/>
          </a:prstGeom>
        </p:spPr>
        <p:txBody>
          <a:bodyPr vert="horz" lIns="45720" tIns="22860" rIns="45720" bIns="2286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Enf. Registro de la Intervención</a:t>
            </a:r>
          </a:p>
        </p:txBody>
      </p:sp>
      <p:sp>
        <p:nvSpPr>
          <p:cNvPr id="10" name="Elipse 9">
            <a:extLst>
              <a:ext uri="{FF2B5EF4-FFF2-40B4-BE49-F238E27FC236}">
                <a16:creationId xmlns:a16="http://schemas.microsoft.com/office/drawing/2014/main" id="{97F6F384-F843-B0D2-D768-0762462A22E6}"/>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pic>
        <p:nvPicPr>
          <p:cNvPr id="11" name="Imagen 10">
            <a:extLst>
              <a:ext uri="{FF2B5EF4-FFF2-40B4-BE49-F238E27FC236}">
                <a16:creationId xmlns:a16="http://schemas.microsoft.com/office/drawing/2014/main" id="{06934508-DA81-D7A8-D958-8582CCFAB0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12" name="Allí donde nos necesitan">
            <a:extLst>
              <a:ext uri="{FF2B5EF4-FFF2-40B4-BE49-F238E27FC236}">
                <a16:creationId xmlns:a16="http://schemas.microsoft.com/office/drawing/2014/main" id="{1283772B-67BA-B0B1-C89C-FC09C01CF245}"/>
              </a:ext>
            </a:extLst>
          </p:cNvPr>
          <p:cNvSpPr txBox="1"/>
          <p:nvPr/>
        </p:nvSpPr>
        <p:spPr>
          <a:xfrm>
            <a:off x="10127384" y="805503"/>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Enf.  Registro de la intervención</a:t>
            </a:r>
          </a:p>
        </p:txBody>
      </p:sp>
    </p:spTree>
    <p:extLst>
      <p:ext uri="{BB962C8B-B14F-4D97-AF65-F5344CB8AC3E}">
        <p14:creationId xmlns:p14="http://schemas.microsoft.com/office/powerpoint/2010/main" val="203627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DC3A438-9346-BA50-8328-E4904B49276B}"/>
              </a:ext>
            </a:extLst>
          </p:cNvPr>
          <p:cNvPicPr>
            <a:picLocks noChangeAspect="1"/>
          </p:cNvPicPr>
          <p:nvPr/>
        </p:nvPicPr>
        <p:blipFill>
          <a:blip r:embed="rId2"/>
          <a:stretch>
            <a:fillRect/>
          </a:stretch>
        </p:blipFill>
        <p:spPr>
          <a:xfrm>
            <a:off x="7228346" y="1642564"/>
            <a:ext cx="4507089" cy="2819219"/>
          </a:xfrm>
          <a:prstGeom prst="rect">
            <a:avLst/>
          </a:prstGeom>
        </p:spPr>
      </p:pic>
      <p:sp>
        <p:nvSpPr>
          <p:cNvPr id="5" name="CuadroTexto 4">
            <a:extLst>
              <a:ext uri="{FF2B5EF4-FFF2-40B4-BE49-F238E27FC236}">
                <a16:creationId xmlns:a16="http://schemas.microsoft.com/office/drawing/2014/main" id="{25985A79-7D57-EA8B-FF5B-FE419BE4567F}"/>
              </a:ext>
            </a:extLst>
          </p:cNvPr>
          <p:cNvSpPr txBox="1"/>
          <p:nvPr/>
        </p:nvSpPr>
        <p:spPr>
          <a:xfrm>
            <a:off x="470700" y="1741561"/>
            <a:ext cx="2734320" cy="830997"/>
          </a:xfrm>
          <a:prstGeom prst="rect">
            <a:avLst/>
          </a:prstGeom>
          <a:noFill/>
          <a:ln>
            <a:solidFill>
              <a:srgbClr val="00A9B2"/>
            </a:solidFill>
          </a:ln>
        </p:spPr>
        <p:txBody>
          <a:bodyPr wrap="square" rtlCol="0">
            <a:spAutoFit/>
          </a:bodyPr>
          <a:lstStyle/>
          <a:p>
            <a:pPr algn="just"/>
            <a:r>
              <a:rPr lang="es-ES" sz="1200" b="1" dirty="0">
                <a:solidFill>
                  <a:schemeClr val="tx1">
                    <a:lumMod val="50000"/>
                    <a:lumOff val="50000"/>
                  </a:schemeClr>
                </a:solidFill>
                <a:latin typeface="+mj-lt"/>
              </a:rPr>
              <a:t>Pacientes activos </a:t>
            </a:r>
            <a:r>
              <a:rPr lang="es-ES" sz="1200" dirty="0">
                <a:solidFill>
                  <a:schemeClr val="tx1">
                    <a:lumMod val="50000"/>
                    <a:lumOff val="50000"/>
                  </a:schemeClr>
                </a:solidFill>
                <a:latin typeface="+mj-lt"/>
              </a:rPr>
              <a:t>en el servicio de urgencias. Ajustar en el filtro la sección y el circuito para visualizar recursos según necesidades del usuario.</a:t>
            </a:r>
          </a:p>
        </p:txBody>
      </p:sp>
      <p:sp>
        <p:nvSpPr>
          <p:cNvPr id="6" name="Rectángulo 5">
            <a:extLst>
              <a:ext uri="{FF2B5EF4-FFF2-40B4-BE49-F238E27FC236}">
                <a16:creationId xmlns:a16="http://schemas.microsoft.com/office/drawing/2014/main" id="{6B92745D-8832-5EE3-1A8E-502A6233822F}"/>
              </a:ext>
            </a:extLst>
          </p:cNvPr>
          <p:cNvSpPr/>
          <p:nvPr/>
        </p:nvSpPr>
        <p:spPr>
          <a:xfrm>
            <a:off x="477735" y="1642564"/>
            <a:ext cx="3345111" cy="148855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50000"/>
                  <a:lumOff val="50000"/>
                </a:schemeClr>
              </a:solidFill>
              <a:latin typeface="+mj-lt"/>
            </a:endParaRPr>
          </a:p>
        </p:txBody>
      </p:sp>
      <p:sp>
        <p:nvSpPr>
          <p:cNvPr id="7" name="Elipse 6">
            <a:extLst>
              <a:ext uri="{FF2B5EF4-FFF2-40B4-BE49-F238E27FC236}">
                <a16:creationId xmlns:a16="http://schemas.microsoft.com/office/drawing/2014/main" id="{20D90AFF-2811-254C-75C8-318DC3443338}"/>
              </a:ext>
            </a:extLst>
          </p:cNvPr>
          <p:cNvSpPr/>
          <p:nvPr/>
        </p:nvSpPr>
        <p:spPr>
          <a:xfrm>
            <a:off x="293464" y="1544978"/>
            <a:ext cx="361507" cy="301084"/>
          </a:xfrm>
          <a:prstGeom prst="ellipse">
            <a:avLst/>
          </a:prstGeom>
          <a:solidFill>
            <a:srgbClr val="00A9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mj-lt"/>
              </a:rPr>
              <a:t>1</a:t>
            </a:r>
          </a:p>
        </p:txBody>
      </p:sp>
      <p:sp>
        <p:nvSpPr>
          <p:cNvPr id="8" name="Elipse 7">
            <a:extLst>
              <a:ext uri="{FF2B5EF4-FFF2-40B4-BE49-F238E27FC236}">
                <a16:creationId xmlns:a16="http://schemas.microsoft.com/office/drawing/2014/main" id="{6F5F8B5A-B4D1-C255-C09C-D6006817764F}"/>
              </a:ext>
            </a:extLst>
          </p:cNvPr>
          <p:cNvSpPr/>
          <p:nvPr/>
        </p:nvSpPr>
        <p:spPr>
          <a:xfrm>
            <a:off x="9765877" y="1741561"/>
            <a:ext cx="361507" cy="301084"/>
          </a:xfrm>
          <a:prstGeom prst="ellipse">
            <a:avLst/>
          </a:prstGeom>
          <a:solidFill>
            <a:srgbClr val="00A9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a:t>
            </a:r>
          </a:p>
        </p:txBody>
      </p:sp>
      <p:sp>
        <p:nvSpPr>
          <p:cNvPr id="9" name="CuadroTexto 8">
            <a:extLst>
              <a:ext uri="{FF2B5EF4-FFF2-40B4-BE49-F238E27FC236}">
                <a16:creationId xmlns:a16="http://schemas.microsoft.com/office/drawing/2014/main" id="{51BE2CAE-315F-38ED-50C2-C8B00E9168C2}"/>
              </a:ext>
            </a:extLst>
          </p:cNvPr>
          <p:cNvSpPr txBox="1"/>
          <p:nvPr/>
        </p:nvSpPr>
        <p:spPr>
          <a:xfrm>
            <a:off x="470701" y="2816793"/>
            <a:ext cx="2751266" cy="461665"/>
          </a:xfrm>
          <a:prstGeom prst="rect">
            <a:avLst/>
          </a:prstGeom>
          <a:noFill/>
          <a:ln>
            <a:solidFill>
              <a:srgbClr val="00A9B2"/>
            </a:solidFill>
          </a:ln>
        </p:spPr>
        <p:txBody>
          <a:bodyPr wrap="square" rtlCol="0">
            <a:spAutoFit/>
          </a:bodyPr>
          <a:lstStyle/>
          <a:p>
            <a:pPr algn="just"/>
            <a:r>
              <a:rPr lang="es-ES" sz="1200" b="1" dirty="0">
                <a:solidFill>
                  <a:schemeClr val="tx1">
                    <a:lumMod val="50000"/>
                    <a:lumOff val="50000"/>
                  </a:schemeClr>
                </a:solidFill>
                <a:latin typeface="+mj-lt"/>
              </a:rPr>
              <a:t>Pacientes pendientes de triaje. </a:t>
            </a:r>
            <a:r>
              <a:rPr lang="es-ES" sz="1200" dirty="0">
                <a:solidFill>
                  <a:schemeClr val="tx1">
                    <a:lumMod val="50000"/>
                    <a:lumOff val="50000"/>
                  </a:schemeClr>
                </a:solidFill>
                <a:latin typeface="+mj-lt"/>
              </a:rPr>
              <a:t>Pacientes admisionados pendientes de triar .</a:t>
            </a:r>
          </a:p>
        </p:txBody>
      </p:sp>
      <p:sp>
        <p:nvSpPr>
          <p:cNvPr id="11" name="Elipse 10">
            <a:extLst>
              <a:ext uri="{FF2B5EF4-FFF2-40B4-BE49-F238E27FC236}">
                <a16:creationId xmlns:a16="http://schemas.microsoft.com/office/drawing/2014/main" id="{8B4960CE-03FF-7E5B-362B-0B2DB0697B6F}"/>
              </a:ext>
            </a:extLst>
          </p:cNvPr>
          <p:cNvSpPr/>
          <p:nvPr/>
        </p:nvSpPr>
        <p:spPr>
          <a:xfrm>
            <a:off x="257777" y="2609437"/>
            <a:ext cx="369487" cy="301084"/>
          </a:xfrm>
          <a:prstGeom prst="ellipse">
            <a:avLst/>
          </a:prstGeom>
          <a:solidFill>
            <a:srgbClr val="00A9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mj-lt"/>
              </a:rPr>
              <a:t>2</a:t>
            </a:r>
          </a:p>
        </p:txBody>
      </p:sp>
      <p:sp>
        <p:nvSpPr>
          <p:cNvPr id="12" name="CuadroTexto 11">
            <a:extLst>
              <a:ext uri="{FF2B5EF4-FFF2-40B4-BE49-F238E27FC236}">
                <a16:creationId xmlns:a16="http://schemas.microsoft.com/office/drawing/2014/main" id="{66129AC2-4F07-87CA-3182-F7D7401669E8}"/>
              </a:ext>
            </a:extLst>
          </p:cNvPr>
          <p:cNvSpPr txBox="1"/>
          <p:nvPr/>
        </p:nvSpPr>
        <p:spPr>
          <a:xfrm>
            <a:off x="3641405" y="1872394"/>
            <a:ext cx="3345111" cy="1015663"/>
          </a:xfrm>
          <a:prstGeom prst="rect">
            <a:avLst/>
          </a:prstGeom>
          <a:noFill/>
          <a:ln>
            <a:solidFill>
              <a:schemeClr val="bg1"/>
            </a:solidFill>
          </a:ln>
        </p:spPr>
        <p:txBody>
          <a:bodyPr wrap="square" rtlCol="0">
            <a:spAutoFit/>
          </a:bodyPr>
          <a:lstStyle/>
          <a:p>
            <a:pPr algn="just"/>
            <a:r>
              <a:rPr lang="es-ES" sz="1200" b="1" dirty="0">
                <a:solidFill>
                  <a:schemeClr val="tx1">
                    <a:lumMod val="50000"/>
                    <a:lumOff val="50000"/>
                  </a:schemeClr>
                </a:solidFill>
                <a:latin typeface="+mj-lt"/>
              </a:rPr>
              <a:t>Pacientes triados pendientes de recurso</a:t>
            </a:r>
            <a:r>
              <a:rPr lang="es-ES" sz="1200" dirty="0">
                <a:solidFill>
                  <a:schemeClr val="tx1">
                    <a:lumMod val="50000"/>
                    <a:lumOff val="50000"/>
                  </a:schemeClr>
                </a:solidFill>
                <a:latin typeface="+mj-lt"/>
              </a:rPr>
              <a:t>. Cuando el circuito asignado al paciente desde triaje cuenta con más de un recurso posible (ej. Observacion: box1, box2…) el usuario localizará al paciente en este apartado y asignando recurso desde el icono </a:t>
            </a:r>
          </a:p>
        </p:txBody>
      </p:sp>
      <p:sp>
        <p:nvSpPr>
          <p:cNvPr id="13" name="Rectángulo 12">
            <a:extLst>
              <a:ext uri="{FF2B5EF4-FFF2-40B4-BE49-F238E27FC236}">
                <a16:creationId xmlns:a16="http://schemas.microsoft.com/office/drawing/2014/main" id="{D774A6A4-6F36-8E09-E6DB-CA4FE1589A32}"/>
              </a:ext>
            </a:extLst>
          </p:cNvPr>
          <p:cNvSpPr/>
          <p:nvPr/>
        </p:nvSpPr>
        <p:spPr>
          <a:xfrm>
            <a:off x="3586242" y="1798415"/>
            <a:ext cx="3400274" cy="1417331"/>
          </a:xfrm>
          <a:prstGeom prst="rect">
            <a:avLst/>
          </a:prstGeom>
          <a:noFill/>
          <a:ln>
            <a:solidFill>
              <a:srgbClr val="00A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50000"/>
                  <a:lumOff val="50000"/>
                </a:schemeClr>
              </a:solidFill>
              <a:latin typeface="+mj-lt"/>
            </a:endParaRPr>
          </a:p>
        </p:txBody>
      </p:sp>
      <p:sp>
        <p:nvSpPr>
          <p:cNvPr id="14" name="Elipse 13">
            <a:extLst>
              <a:ext uri="{FF2B5EF4-FFF2-40B4-BE49-F238E27FC236}">
                <a16:creationId xmlns:a16="http://schemas.microsoft.com/office/drawing/2014/main" id="{DA8B514B-0CED-B67F-84A5-0E2F678C46F7}"/>
              </a:ext>
            </a:extLst>
          </p:cNvPr>
          <p:cNvSpPr/>
          <p:nvPr/>
        </p:nvSpPr>
        <p:spPr>
          <a:xfrm>
            <a:off x="3344412" y="1608487"/>
            <a:ext cx="361507" cy="301084"/>
          </a:xfrm>
          <a:prstGeom prst="ellipse">
            <a:avLst/>
          </a:prstGeom>
          <a:solidFill>
            <a:srgbClr val="00A9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mj-lt"/>
              </a:rPr>
              <a:t>3</a:t>
            </a:r>
          </a:p>
        </p:txBody>
      </p:sp>
      <p:sp>
        <p:nvSpPr>
          <p:cNvPr id="15" name="Elipse 14">
            <a:extLst>
              <a:ext uri="{FF2B5EF4-FFF2-40B4-BE49-F238E27FC236}">
                <a16:creationId xmlns:a16="http://schemas.microsoft.com/office/drawing/2014/main" id="{58DD0458-DD54-2FAA-D0EB-68C54EC8B53F}"/>
              </a:ext>
            </a:extLst>
          </p:cNvPr>
          <p:cNvSpPr/>
          <p:nvPr/>
        </p:nvSpPr>
        <p:spPr>
          <a:xfrm>
            <a:off x="8092664" y="3313734"/>
            <a:ext cx="361507" cy="301084"/>
          </a:xfrm>
          <a:prstGeom prst="ellipse">
            <a:avLst/>
          </a:prstGeom>
          <a:solidFill>
            <a:srgbClr val="00A9B2"/>
          </a:solidFill>
          <a:ln>
            <a:solidFill>
              <a:srgbClr val="00A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2</a:t>
            </a:r>
          </a:p>
        </p:txBody>
      </p:sp>
      <p:sp>
        <p:nvSpPr>
          <p:cNvPr id="16" name="Elipse 15">
            <a:extLst>
              <a:ext uri="{FF2B5EF4-FFF2-40B4-BE49-F238E27FC236}">
                <a16:creationId xmlns:a16="http://schemas.microsoft.com/office/drawing/2014/main" id="{AC048A2C-B675-33A7-597C-8FB2A716D63D}"/>
              </a:ext>
            </a:extLst>
          </p:cNvPr>
          <p:cNvSpPr/>
          <p:nvPr/>
        </p:nvSpPr>
        <p:spPr>
          <a:xfrm>
            <a:off x="10376336" y="3278458"/>
            <a:ext cx="361507" cy="301084"/>
          </a:xfrm>
          <a:prstGeom prst="ellipse">
            <a:avLst/>
          </a:prstGeom>
          <a:solidFill>
            <a:srgbClr val="00A9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3</a:t>
            </a:r>
          </a:p>
        </p:txBody>
      </p:sp>
      <p:pic>
        <p:nvPicPr>
          <p:cNvPr id="18" name="Imagen 17">
            <a:extLst>
              <a:ext uri="{FF2B5EF4-FFF2-40B4-BE49-F238E27FC236}">
                <a16:creationId xmlns:a16="http://schemas.microsoft.com/office/drawing/2014/main" id="{CFEFE426-30CF-B07D-DE41-6643CADE02A4}"/>
              </a:ext>
            </a:extLst>
          </p:cNvPr>
          <p:cNvPicPr>
            <a:picLocks noChangeAspect="1"/>
          </p:cNvPicPr>
          <p:nvPr/>
        </p:nvPicPr>
        <p:blipFill>
          <a:blip r:embed="rId3"/>
          <a:stretch>
            <a:fillRect/>
          </a:stretch>
        </p:blipFill>
        <p:spPr>
          <a:xfrm>
            <a:off x="6420267" y="2865593"/>
            <a:ext cx="217871" cy="265530"/>
          </a:xfrm>
          <a:prstGeom prst="rect">
            <a:avLst/>
          </a:prstGeom>
          <a:ln>
            <a:solidFill>
              <a:schemeClr val="bg1"/>
            </a:solidFill>
          </a:ln>
        </p:spPr>
      </p:pic>
      <p:cxnSp>
        <p:nvCxnSpPr>
          <p:cNvPr id="19" name="Conector recto 18">
            <a:extLst>
              <a:ext uri="{FF2B5EF4-FFF2-40B4-BE49-F238E27FC236}">
                <a16:creationId xmlns:a16="http://schemas.microsoft.com/office/drawing/2014/main" id="{8E0D9C78-BAD3-3094-3647-6A759F2FCBF7}"/>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20" name="Marcador de título 1">
            <a:extLst>
              <a:ext uri="{FF2B5EF4-FFF2-40B4-BE49-F238E27FC236}">
                <a16:creationId xmlns:a16="http://schemas.microsoft.com/office/drawing/2014/main" id="{13FEBEC4-068E-7224-481C-B9914BF9A224}"/>
              </a:ext>
            </a:extLst>
          </p:cNvPr>
          <p:cNvSpPr txBox="1">
            <a:spLocks/>
          </p:cNvSpPr>
          <p:nvPr/>
        </p:nvSpPr>
        <p:spPr>
          <a:xfrm>
            <a:off x="380977" y="752795"/>
            <a:ext cx="4382581" cy="523133"/>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Escritorio de triaje</a:t>
            </a:r>
          </a:p>
        </p:txBody>
      </p:sp>
      <p:sp>
        <p:nvSpPr>
          <p:cNvPr id="21" name="Elipse 20">
            <a:extLst>
              <a:ext uri="{FF2B5EF4-FFF2-40B4-BE49-F238E27FC236}">
                <a16:creationId xmlns:a16="http://schemas.microsoft.com/office/drawing/2014/main" id="{00192CE7-6BE9-BEA8-DF59-32137253D0AB}"/>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pic>
        <p:nvPicPr>
          <p:cNvPr id="22" name="Imagen 21">
            <a:extLst>
              <a:ext uri="{FF2B5EF4-FFF2-40B4-BE49-F238E27FC236}">
                <a16:creationId xmlns:a16="http://schemas.microsoft.com/office/drawing/2014/main" id="{E1696AB9-9B42-821A-98E6-4D8E3BFEF2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3" name="Allí donde nos necesitan">
            <a:extLst>
              <a:ext uri="{FF2B5EF4-FFF2-40B4-BE49-F238E27FC236}">
                <a16:creationId xmlns:a16="http://schemas.microsoft.com/office/drawing/2014/main" id="{543B391D-DDD1-250A-D9C1-28854CE83D1D}"/>
              </a:ext>
            </a:extLst>
          </p:cNvPr>
          <p:cNvSpPr txBox="1"/>
          <p:nvPr/>
        </p:nvSpPr>
        <p:spPr>
          <a:xfrm>
            <a:off x="10127384" y="805503"/>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Escritorio de triaje</a:t>
            </a:r>
          </a:p>
        </p:txBody>
      </p:sp>
      <p:pic>
        <p:nvPicPr>
          <p:cNvPr id="24" name="Imagen 23">
            <a:extLst>
              <a:ext uri="{FF2B5EF4-FFF2-40B4-BE49-F238E27FC236}">
                <a16:creationId xmlns:a16="http://schemas.microsoft.com/office/drawing/2014/main" id="{CAFE511B-13EE-87E8-59AB-57F375B9C930}"/>
              </a:ext>
            </a:extLst>
          </p:cNvPr>
          <p:cNvPicPr>
            <a:picLocks noChangeAspect="1"/>
          </p:cNvPicPr>
          <p:nvPr/>
        </p:nvPicPr>
        <p:blipFill>
          <a:blip r:embed="rId5"/>
          <a:stretch>
            <a:fillRect/>
          </a:stretch>
        </p:blipFill>
        <p:spPr>
          <a:xfrm>
            <a:off x="2622905" y="3360247"/>
            <a:ext cx="2691055" cy="1359761"/>
          </a:xfrm>
          <a:prstGeom prst="rect">
            <a:avLst/>
          </a:prstGeom>
        </p:spPr>
      </p:pic>
      <p:sp>
        <p:nvSpPr>
          <p:cNvPr id="26" name="CuadroTexto 25">
            <a:extLst>
              <a:ext uri="{FF2B5EF4-FFF2-40B4-BE49-F238E27FC236}">
                <a16:creationId xmlns:a16="http://schemas.microsoft.com/office/drawing/2014/main" id="{35BD7230-EFFF-299E-1B22-7C74707C3FE1}"/>
              </a:ext>
            </a:extLst>
          </p:cNvPr>
          <p:cNvSpPr txBox="1"/>
          <p:nvPr/>
        </p:nvSpPr>
        <p:spPr>
          <a:xfrm>
            <a:off x="1345174" y="4348784"/>
            <a:ext cx="1242231" cy="430887"/>
          </a:xfrm>
          <a:prstGeom prst="rect">
            <a:avLst/>
          </a:prstGeom>
          <a:noFill/>
          <a:ln>
            <a:solidFill>
              <a:srgbClr val="00A9B2"/>
            </a:solidFill>
          </a:ln>
        </p:spPr>
        <p:txBody>
          <a:bodyPr wrap="square" rtlCol="0">
            <a:spAutoFit/>
          </a:bodyPr>
          <a:lstStyle/>
          <a:p>
            <a:r>
              <a:rPr lang="es-ES" sz="1100" dirty="0">
                <a:solidFill>
                  <a:schemeClr val="tx1">
                    <a:lumMod val="50000"/>
                    <a:lumOff val="50000"/>
                  </a:schemeClr>
                </a:solidFill>
              </a:rPr>
              <a:t>Triaje Asistido Manchester</a:t>
            </a:r>
          </a:p>
        </p:txBody>
      </p:sp>
      <p:pic>
        <p:nvPicPr>
          <p:cNvPr id="27" name="Imagen 26">
            <a:extLst>
              <a:ext uri="{FF2B5EF4-FFF2-40B4-BE49-F238E27FC236}">
                <a16:creationId xmlns:a16="http://schemas.microsoft.com/office/drawing/2014/main" id="{D6DBCBBD-5763-518B-119F-434370BE384F}"/>
              </a:ext>
            </a:extLst>
          </p:cNvPr>
          <p:cNvPicPr>
            <a:picLocks noChangeAspect="1"/>
          </p:cNvPicPr>
          <p:nvPr/>
        </p:nvPicPr>
        <p:blipFill>
          <a:blip r:embed="rId6"/>
          <a:stretch>
            <a:fillRect/>
          </a:stretch>
        </p:blipFill>
        <p:spPr>
          <a:xfrm>
            <a:off x="293464" y="4843523"/>
            <a:ext cx="3022162" cy="1787764"/>
          </a:xfrm>
          <a:prstGeom prst="rect">
            <a:avLst/>
          </a:prstGeom>
        </p:spPr>
      </p:pic>
      <p:sp>
        <p:nvSpPr>
          <p:cNvPr id="28" name="Diagrama de flujo: proceso 27">
            <a:extLst>
              <a:ext uri="{FF2B5EF4-FFF2-40B4-BE49-F238E27FC236}">
                <a16:creationId xmlns:a16="http://schemas.microsoft.com/office/drawing/2014/main" id="{29E98B9A-3A4D-2AD0-A41B-AD08A304A25C}"/>
              </a:ext>
            </a:extLst>
          </p:cNvPr>
          <p:cNvSpPr/>
          <p:nvPr/>
        </p:nvSpPr>
        <p:spPr>
          <a:xfrm>
            <a:off x="2747153" y="4558853"/>
            <a:ext cx="123187" cy="137333"/>
          </a:xfrm>
          <a:prstGeom prst="flowChartProcess">
            <a:avLst/>
          </a:prstGeom>
          <a:noFill/>
          <a:ln w="28575">
            <a:solidFill>
              <a:srgbClr val="00A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9" name="Imagen 28">
            <a:extLst>
              <a:ext uri="{FF2B5EF4-FFF2-40B4-BE49-F238E27FC236}">
                <a16:creationId xmlns:a16="http://schemas.microsoft.com/office/drawing/2014/main" id="{3393C59A-A0FA-7C65-CB1A-1C574F15D459}"/>
              </a:ext>
            </a:extLst>
          </p:cNvPr>
          <p:cNvPicPr>
            <a:picLocks noChangeAspect="1"/>
          </p:cNvPicPr>
          <p:nvPr/>
        </p:nvPicPr>
        <p:blipFill>
          <a:blip r:embed="rId7"/>
          <a:stretch>
            <a:fillRect/>
          </a:stretch>
        </p:blipFill>
        <p:spPr>
          <a:xfrm>
            <a:off x="5053909" y="4890423"/>
            <a:ext cx="3562530" cy="1787763"/>
          </a:xfrm>
          <a:prstGeom prst="rect">
            <a:avLst/>
          </a:prstGeom>
        </p:spPr>
      </p:pic>
      <p:cxnSp>
        <p:nvCxnSpPr>
          <p:cNvPr id="30" name="Conector recto 29">
            <a:extLst>
              <a:ext uri="{FF2B5EF4-FFF2-40B4-BE49-F238E27FC236}">
                <a16:creationId xmlns:a16="http://schemas.microsoft.com/office/drawing/2014/main" id="{5187532C-6C11-890C-07BC-6D55BFA139FF}"/>
              </a:ext>
            </a:extLst>
          </p:cNvPr>
          <p:cNvCxnSpPr>
            <a:cxnSpLocks/>
          </p:cNvCxnSpPr>
          <p:nvPr/>
        </p:nvCxnSpPr>
        <p:spPr>
          <a:xfrm>
            <a:off x="1445965" y="5647230"/>
            <a:ext cx="0" cy="180351"/>
          </a:xfrm>
          <a:prstGeom prst="line">
            <a:avLst/>
          </a:prstGeom>
          <a:ln w="12700">
            <a:solidFill>
              <a:srgbClr val="00A9B2"/>
            </a:solidFill>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7223D210-09A2-EE36-99C3-046B67A7B214}"/>
              </a:ext>
            </a:extLst>
          </p:cNvPr>
          <p:cNvCxnSpPr>
            <a:cxnSpLocks/>
          </p:cNvCxnSpPr>
          <p:nvPr/>
        </p:nvCxnSpPr>
        <p:spPr>
          <a:xfrm>
            <a:off x="3126983" y="5647230"/>
            <a:ext cx="1680664" cy="0"/>
          </a:xfrm>
          <a:prstGeom prst="straightConnector1">
            <a:avLst/>
          </a:prstGeom>
          <a:ln>
            <a:solidFill>
              <a:srgbClr val="00A9B2"/>
            </a:solidFill>
            <a:tailEnd type="triangle"/>
          </a:ln>
        </p:spPr>
        <p:style>
          <a:lnRef idx="1">
            <a:schemeClr val="accent1"/>
          </a:lnRef>
          <a:fillRef idx="0">
            <a:schemeClr val="accent1"/>
          </a:fillRef>
          <a:effectRef idx="0">
            <a:schemeClr val="accent1"/>
          </a:effectRef>
          <a:fontRef idx="minor">
            <a:schemeClr val="tx1"/>
          </a:fontRef>
        </p:style>
      </p:cxnSp>
      <p:sp>
        <p:nvSpPr>
          <p:cNvPr id="32" name="Diagrama de flujo: proceso 31">
            <a:extLst>
              <a:ext uri="{FF2B5EF4-FFF2-40B4-BE49-F238E27FC236}">
                <a16:creationId xmlns:a16="http://schemas.microsoft.com/office/drawing/2014/main" id="{DACF47B6-8780-4859-7792-13A87E535C90}"/>
              </a:ext>
            </a:extLst>
          </p:cNvPr>
          <p:cNvSpPr/>
          <p:nvPr/>
        </p:nvSpPr>
        <p:spPr>
          <a:xfrm>
            <a:off x="2888090" y="4558854"/>
            <a:ext cx="123187" cy="137333"/>
          </a:xfrm>
          <a:prstGeom prst="flowChartProcess">
            <a:avLst/>
          </a:prstGeom>
          <a:noFill/>
          <a:ln w="28575">
            <a:solidFill>
              <a:srgbClr val="00A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6B563BDC-3FDD-1506-7583-DDD7A2BC40CC}"/>
              </a:ext>
            </a:extLst>
          </p:cNvPr>
          <p:cNvSpPr txBox="1"/>
          <p:nvPr/>
        </p:nvSpPr>
        <p:spPr>
          <a:xfrm>
            <a:off x="3205020" y="4026948"/>
            <a:ext cx="928395" cy="430887"/>
          </a:xfrm>
          <a:prstGeom prst="rect">
            <a:avLst/>
          </a:prstGeom>
          <a:noFill/>
          <a:ln>
            <a:solidFill>
              <a:srgbClr val="00A9B2"/>
            </a:solidFill>
          </a:ln>
        </p:spPr>
        <p:txBody>
          <a:bodyPr wrap="square" rtlCol="0">
            <a:spAutoFit/>
          </a:bodyPr>
          <a:lstStyle/>
          <a:p>
            <a:r>
              <a:rPr lang="es-ES" sz="1100" dirty="0">
                <a:solidFill>
                  <a:schemeClr val="tx1">
                    <a:lumMod val="50000"/>
                    <a:lumOff val="50000"/>
                  </a:schemeClr>
                </a:solidFill>
              </a:rPr>
              <a:t>Triaje No Asistido</a:t>
            </a:r>
          </a:p>
        </p:txBody>
      </p:sp>
      <p:cxnSp>
        <p:nvCxnSpPr>
          <p:cNvPr id="38" name="Conector recto 37">
            <a:extLst>
              <a:ext uri="{FF2B5EF4-FFF2-40B4-BE49-F238E27FC236}">
                <a16:creationId xmlns:a16="http://schemas.microsoft.com/office/drawing/2014/main" id="{3A57EEF8-D7FA-10D0-32F8-99D10E6F2502}"/>
              </a:ext>
            </a:extLst>
          </p:cNvPr>
          <p:cNvCxnSpPr/>
          <p:nvPr/>
        </p:nvCxnSpPr>
        <p:spPr>
          <a:xfrm>
            <a:off x="2587405" y="4461783"/>
            <a:ext cx="282935" cy="97070"/>
          </a:xfrm>
          <a:prstGeom prst="line">
            <a:avLst/>
          </a:prstGeom>
          <a:ln>
            <a:solidFill>
              <a:srgbClr val="00A9B2"/>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4E47D59B-1459-D797-4592-C2F61C66F476}"/>
              </a:ext>
            </a:extLst>
          </p:cNvPr>
          <p:cNvCxnSpPr>
            <a:cxnSpLocks/>
          </p:cNvCxnSpPr>
          <p:nvPr/>
        </p:nvCxnSpPr>
        <p:spPr>
          <a:xfrm flipV="1">
            <a:off x="3011277" y="4457835"/>
            <a:ext cx="304349" cy="172088"/>
          </a:xfrm>
          <a:prstGeom prst="line">
            <a:avLst/>
          </a:prstGeom>
          <a:ln>
            <a:solidFill>
              <a:srgbClr val="00A9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65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CCFD0D8-ADA4-4FEC-47D4-4FFA698B4754}"/>
              </a:ext>
            </a:extLst>
          </p:cNvPr>
          <p:cNvPicPr>
            <a:picLocks noChangeAspect="1"/>
          </p:cNvPicPr>
          <p:nvPr/>
        </p:nvPicPr>
        <p:blipFill>
          <a:blip r:embed="rId2"/>
          <a:stretch>
            <a:fillRect/>
          </a:stretch>
        </p:blipFill>
        <p:spPr>
          <a:xfrm>
            <a:off x="7104746" y="1806466"/>
            <a:ext cx="4729703" cy="2389870"/>
          </a:xfrm>
          <a:prstGeom prst="rect">
            <a:avLst/>
          </a:prstGeom>
        </p:spPr>
      </p:pic>
      <p:sp>
        <p:nvSpPr>
          <p:cNvPr id="5" name="Diagrama de flujo: proceso 4">
            <a:extLst>
              <a:ext uri="{FF2B5EF4-FFF2-40B4-BE49-F238E27FC236}">
                <a16:creationId xmlns:a16="http://schemas.microsoft.com/office/drawing/2014/main" id="{B2F73E1D-1D06-8922-CA65-E8259C44418C}"/>
              </a:ext>
            </a:extLst>
          </p:cNvPr>
          <p:cNvSpPr/>
          <p:nvPr/>
        </p:nvSpPr>
        <p:spPr>
          <a:xfrm>
            <a:off x="7281459" y="3947494"/>
            <a:ext cx="251854" cy="209420"/>
          </a:xfrm>
          <a:prstGeom prst="flowChartProcess">
            <a:avLst/>
          </a:prstGeom>
          <a:noFill/>
          <a:ln w="28575">
            <a:solidFill>
              <a:srgbClr val="00A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CuadroTexto 6">
            <a:extLst>
              <a:ext uri="{FF2B5EF4-FFF2-40B4-BE49-F238E27FC236}">
                <a16:creationId xmlns:a16="http://schemas.microsoft.com/office/drawing/2014/main" id="{52DD7F62-534B-9FA2-8EE2-5AF55ECCE639}"/>
              </a:ext>
            </a:extLst>
          </p:cNvPr>
          <p:cNvSpPr txBox="1"/>
          <p:nvPr/>
        </p:nvSpPr>
        <p:spPr>
          <a:xfrm>
            <a:off x="6012816" y="3510830"/>
            <a:ext cx="1700877" cy="261610"/>
          </a:xfrm>
          <a:prstGeom prst="rect">
            <a:avLst/>
          </a:prstGeom>
          <a:noFill/>
        </p:spPr>
        <p:txBody>
          <a:bodyPr wrap="square" rtlCol="0">
            <a:spAutoFit/>
          </a:bodyPr>
          <a:lstStyle/>
          <a:p>
            <a:r>
              <a:rPr lang="es-ES" sz="1100" dirty="0">
                <a:solidFill>
                  <a:schemeClr val="tx1">
                    <a:lumMod val="50000"/>
                    <a:lumOff val="50000"/>
                  </a:schemeClr>
                </a:solidFill>
              </a:rPr>
              <a:t>Triaje Asistido Manchester</a:t>
            </a:r>
          </a:p>
        </p:txBody>
      </p:sp>
      <p:pic>
        <p:nvPicPr>
          <p:cNvPr id="8" name="Imagen 7">
            <a:extLst>
              <a:ext uri="{FF2B5EF4-FFF2-40B4-BE49-F238E27FC236}">
                <a16:creationId xmlns:a16="http://schemas.microsoft.com/office/drawing/2014/main" id="{7F34164E-A3DE-4AD0-C236-2EFCCD8533AF}"/>
              </a:ext>
            </a:extLst>
          </p:cNvPr>
          <p:cNvPicPr>
            <a:picLocks noChangeAspect="1"/>
          </p:cNvPicPr>
          <p:nvPr/>
        </p:nvPicPr>
        <p:blipFill>
          <a:blip r:embed="rId3"/>
          <a:stretch>
            <a:fillRect/>
          </a:stretch>
        </p:blipFill>
        <p:spPr>
          <a:xfrm>
            <a:off x="553258" y="2669311"/>
            <a:ext cx="5384800" cy="3185386"/>
          </a:xfrm>
          <a:prstGeom prst="rect">
            <a:avLst/>
          </a:prstGeom>
        </p:spPr>
      </p:pic>
      <p:sp>
        <p:nvSpPr>
          <p:cNvPr id="9" name="Diagrama de flujo: proceso 8">
            <a:extLst>
              <a:ext uri="{FF2B5EF4-FFF2-40B4-BE49-F238E27FC236}">
                <a16:creationId xmlns:a16="http://schemas.microsoft.com/office/drawing/2014/main" id="{15DFA644-3025-E3DD-8655-5289CB1BAAAF}"/>
              </a:ext>
            </a:extLst>
          </p:cNvPr>
          <p:cNvSpPr/>
          <p:nvPr/>
        </p:nvSpPr>
        <p:spPr>
          <a:xfrm>
            <a:off x="6043679" y="3440532"/>
            <a:ext cx="1599085" cy="379213"/>
          </a:xfrm>
          <a:prstGeom prst="flowChartProcess">
            <a:avLst/>
          </a:prstGeom>
          <a:noFill/>
          <a:ln w="28575">
            <a:solidFill>
              <a:srgbClr val="00A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43488D1C-2404-1A30-A409-0DA86E8E2D01}"/>
              </a:ext>
            </a:extLst>
          </p:cNvPr>
          <p:cNvPicPr>
            <a:picLocks noChangeAspect="1"/>
          </p:cNvPicPr>
          <p:nvPr/>
        </p:nvPicPr>
        <p:blipFill>
          <a:blip r:embed="rId4"/>
          <a:stretch>
            <a:fillRect/>
          </a:stretch>
        </p:blipFill>
        <p:spPr>
          <a:xfrm>
            <a:off x="7104746" y="4356246"/>
            <a:ext cx="4729703" cy="2373478"/>
          </a:xfrm>
          <a:prstGeom prst="rect">
            <a:avLst/>
          </a:prstGeom>
        </p:spPr>
      </p:pic>
      <p:cxnSp>
        <p:nvCxnSpPr>
          <p:cNvPr id="11" name="Conector recto 10">
            <a:extLst>
              <a:ext uri="{FF2B5EF4-FFF2-40B4-BE49-F238E27FC236}">
                <a16:creationId xmlns:a16="http://schemas.microsoft.com/office/drawing/2014/main" id="{18AFFA88-0ED7-B0E9-6155-444F90421002}"/>
              </a:ext>
            </a:extLst>
          </p:cNvPr>
          <p:cNvCxnSpPr>
            <a:cxnSpLocks/>
          </p:cNvCxnSpPr>
          <p:nvPr/>
        </p:nvCxnSpPr>
        <p:spPr>
          <a:xfrm>
            <a:off x="3202506" y="5854696"/>
            <a:ext cx="0" cy="698801"/>
          </a:xfrm>
          <a:prstGeom prst="line">
            <a:avLst/>
          </a:prstGeom>
          <a:ln w="12700">
            <a:solidFill>
              <a:srgbClr val="00A9B2"/>
            </a:solidFill>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C0C017A9-3CD1-6B59-BD0F-C28B6ED936BB}"/>
              </a:ext>
            </a:extLst>
          </p:cNvPr>
          <p:cNvCxnSpPr>
            <a:cxnSpLocks/>
          </p:cNvCxnSpPr>
          <p:nvPr/>
        </p:nvCxnSpPr>
        <p:spPr>
          <a:xfrm>
            <a:off x="3202506" y="6553497"/>
            <a:ext cx="3761712" cy="0"/>
          </a:xfrm>
          <a:prstGeom prst="straightConnector1">
            <a:avLst/>
          </a:prstGeom>
          <a:ln>
            <a:solidFill>
              <a:srgbClr val="00A9B2"/>
            </a:solidFill>
            <a:tailEnd type="triangle"/>
          </a:ln>
        </p:spPr>
        <p:style>
          <a:lnRef idx="1">
            <a:schemeClr val="accent1"/>
          </a:lnRef>
          <a:fillRef idx="0">
            <a:schemeClr val="accent1"/>
          </a:fillRef>
          <a:effectRef idx="0">
            <a:schemeClr val="accent1"/>
          </a:effectRef>
          <a:fontRef idx="minor">
            <a:schemeClr val="tx1"/>
          </a:fontRef>
        </p:style>
      </p:cxnSp>
      <p:sp>
        <p:nvSpPr>
          <p:cNvPr id="13" name="Diagrama de flujo: proceso 12">
            <a:extLst>
              <a:ext uri="{FF2B5EF4-FFF2-40B4-BE49-F238E27FC236}">
                <a16:creationId xmlns:a16="http://schemas.microsoft.com/office/drawing/2014/main" id="{06367FBD-425E-1750-3157-1983E0DCD3AF}"/>
              </a:ext>
            </a:extLst>
          </p:cNvPr>
          <p:cNvSpPr/>
          <p:nvPr/>
        </p:nvSpPr>
        <p:spPr>
          <a:xfrm>
            <a:off x="7962684" y="3425608"/>
            <a:ext cx="1199804" cy="393425"/>
          </a:xfrm>
          <a:prstGeom prst="flowChartProcess">
            <a:avLst/>
          </a:prstGeom>
          <a:noFill/>
          <a:ln w="28575">
            <a:solidFill>
              <a:srgbClr val="00A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a:extLst>
              <a:ext uri="{FF2B5EF4-FFF2-40B4-BE49-F238E27FC236}">
                <a16:creationId xmlns:a16="http://schemas.microsoft.com/office/drawing/2014/main" id="{E12714E8-97E1-C9C8-4D52-3EA5C67409F4}"/>
              </a:ext>
            </a:extLst>
          </p:cNvPr>
          <p:cNvSpPr txBox="1"/>
          <p:nvPr/>
        </p:nvSpPr>
        <p:spPr>
          <a:xfrm>
            <a:off x="7962684" y="3483259"/>
            <a:ext cx="1199804" cy="261610"/>
          </a:xfrm>
          <a:prstGeom prst="rect">
            <a:avLst/>
          </a:prstGeom>
          <a:noFill/>
        </p:spPr>
        <p:txBody>
          <a:bodyPr wrap="square" rtlCol="0">
            <a:spAutoFit/>
          </a:bodyPr>
          <a:lstStyle/>
          <a:p>
            <a:r>
              <a:rPr lang="es-ES" sz="1100" dirty="0">
                <a:solidFill>
                  <a:schemeClr val="tx1">
                    <a:lumMod val="50000"/>
                    <a:lumOff val="50000"/>
                  </a:schemeClr>
                </a:solidFill>
              </a:rPr>
              <a:t>Triaje No Asistido</a:t>
            </a:r>
          </a:p>
        </p:txBody>
      </p:sp>
      <p:sp>
        <p:nvSpPr>
          <p:cNvPr id="15" name="Diagrama de flujo: proceso 14">
            <a:extLst>
              <a:ext uri="{FF2B5EF4-FFF2-40B4-BE49-F238E27FC236}">
                <a16:creationId xmlns:a16="http://schemas.microsoft.com/office/drawing/2014/main" id="{198F6311-827E-5922-2A60-B6568BC74BE3}"/>
              </a:ext>
            </a:extLst>
          </p:cNvPr>
          <p:cNvSpPr/>
          <p:nvPr/>
        </p:nvSpPr>
        <p:spPr>
          <a:xfrm>
            <a:off x="7533312" y="3942348"/>
            <a:ext cx="251853" cy="209420"/>
          </a:xfrm>
          <a:prstGeom prst="flowChartProcess">
            <a:avLst/>
          </a:prstGeom>
          <a:noFill/>
          <a:ln w="28575">
            <a:solidFill>
              <a:srgbClr val="00A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Conector recto 22">
            <a:extLst>
              <a:ext uri="{FF2B5EF4-FFF2-40B4-BE49-F238E27FC236}">
                <a16:creationId xmlns:a16="http://schemas.microsoft.com/office/drawing/2014/main" id="{E54BB7DB-6AA9-1426-A6B1-735EED77375C}"/>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24" name="Marcador de título 1">
            <a:extLst>
              <a:ext uri="{FF2B5EF4-FFF2-40B4-BE49-F238E27FC236}">
                <a16:creationId xmlns:a16="http://schemas.microsoft.com/office/drawing/2014/main" id="{27DF4F61-A0BB-8941-7501-631E89C5E4E5}"/>
              </a:ext>
            </a:extLst>
          </p:cNvPr>
          <p:cNvSpPr txBox="1">
            <a:spLocks/>
          </p:cNvSpPr>
          <p:nvPr/>
        </p:nvSpPr>
        <p:spPr>
          <a:xfrm>
            <a:off x="429564" y="761542"/>
            <a:ext cx="4382581" cy="523133"/>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Escritorio de triaje</a:t>
            </a:r>
          </a:p>
        </p:txBody>
      </p:sp>
      <p:sp>
        <p:nvSpPr>
          <p:cNvPr id="25" name="Elipse 24">
            <a:extLst>
              <a:ext uri="{FF2B5EF4-FFF2-40B4-BE49-F238E27FC236}">
                <a16:creationId xmlns:a16="http://schemas.microsoft.com/office/drawing/2014/main" id="{3068F500-253D-34F7-B6CA-B80ECA07B43E}"/>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pic>
        <p:nvPicPr>
          <p:cNvPr id="26" name="Imagen 25">
            <a:extLst>
              <a:ext uri="{FF2B5EF4-FFF2-40B4-BE49-F238E27FC236}">
                <a16:creationId xmlns:a16="http://schemas.microsoft.com/office/drawing/2014/main" id="{C2E6CD66-5BE8-DC29-99BB-72374F35FF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7" name="Allí donde nos necesitan">
            <a:extLst>
              <a:ext uri="{FF2B5EF4-FFF2-40B4-BE49-F238E27FC236}">
                <a16:creationId xmlns:a16="http://schemas.microsoft.com/office/drawing/2014/main" id="{CA32AC02-D49E-4617-D70F-E4AE0D28013D}"/>
              </a:ext>
            </a:extLst>
          </p:cNvPr>
          <p:cNvSpPr txBox="1"/>
          <p:nvPr/>
        </p:nvSpPr>
        <p:spPr>
          <a:xfrm>
            <a:off x="10127384" y="805503"/>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Escritorio de triaje</a:t>
            </a:r>
          </a:p>
        </p:txBody>
      </p:sp>
    </p:spTree>
    <p:extLst>
      <p:ext uri="{BB962C8B-B14F-4D97-AF65-F5344CB8AC3E}">
        <p14:creationId xmlns:p14="http://schemas.microsoft.com/office/powerpoint/2010/main" val="357238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Marcador de título 1">
            <a:extLst>
              <a:ext uri="{FF2B5EF4-FFF2-40B4-BE49-F238E27FC236}">
                <a16:creationId xmlns:a16="http://schemas.microsoft.com/office/drawing/2014/main" id="{3DDBA027-CC48-B985-6184-F01829F66296}"/>
              </a:ext>
            </a:extLst>
          </p:cNvPr>
          <p:cNvSpPr txBox="1">
            <a:spLocks/>
          </p:cNvSpPr>
          <p:nvPr/>
        </p:nvSpPr>
        <p:spPr>
          <a:xfrm>
            <a:off x="437953" y="598481"/>
            <a:ext cx="3691969" cy="523133"/>
          </a:xfrm>
          <a:prstGeom prst="rect">
            <a:avLst/>
          </a:prstGeom>
        </p:spPr>
        <p:txBody>
          <a:bodyPr vert="horz" lIns="45720" tIns="22860" rIns="45720" bIns="2286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actividad de enfermería</a:t>
            </a:r>
          </a:p>
        </p:txBody>
      </p:sp>
      <p:cxnSp>
        <p:nvCxnSpPr>
          <p:cNvPr id="58" name="Conector recto 57">
            <a:extLst>
              <a:ext uri="{FF2B5EF4-FFF2-40B4-BE49-F238E27FC236}">
                <a16:creationId xmlns:a16="http://schemas.microsoft.com/office/drawing/2014/main" id="{D194B9B7-2E1E-44AC-09EB-CC8D2C2BBF65}"/>
              </a:ext>
            </a:extLst>
          </p:cNvPr>
          <p:cNvCxnSpPr>
            <a:cxnSpLocks/>
          </p:cNvCxnSpPr>
          <p:nvPr/>
        </p:nvCxnSpPr>
        <p:spPr>
          <a:xfrm flipV="1">
            <a:off x="334685" y="644381"/>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59" name="Elipse 58">
            <a:extLst>
              <a:ext uri="{FF2B5EF4-FFF2-40B4-BE49-F238E27FC236}">
                <a16:creationId xmlns:a16="http://schemas.microsoft.com/office/drawing/2014/main" id="{2611EF20-F33F-65F2-AD0F-59562830D92C}"/>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sp>
        <p:nvSpPr>
          <p:cNvPr id="60" name="Allí donde nos necesitan">
            <a:extLst>
              <a:ext uri="{FF2B5EF4-FFF2-40B4-BE49-F238E27FC236}">
                <a16:creationId xmlns:a16="http://schemas.microsoft.com/office/drawing/2014/main" id="{FB88B7F6-3A6D-A7EF-B6BF-90530AB0A8DA}"/>
              </a:ext>
            </a:extLst>
          </p:cNvPr>
          <p:cNvSpPr txBox="1"/>
          <p:nvPr/>
        </p:nvSpPr>
        <p:spPr>
          <a:xfrm>
            <a:off x="10284402" y="808151"/>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Actividad de enfermería</a:t>
            </a:r>
          </a:p>
        </p:txBody>
      </p:sp>
      <p:pic>
        <p:nvPicPr>
          <p:cNvPr id="61" name="Imagen 60">
            <a:extLst>
              <a:ext uri="{FF2B5EF4-FFF2-40B4-BE49-F238E27FC236}">
                <a16:creationId xmlns:a16="http://schemas.microsoft.com/office/drawing/2014/main" id="{0BC84AD3-E2DD-54BC-6547-42D3C69136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cxnSp>
        <p:nvCxnSpPr>
          <p:cNvPr id="2" name="Conector recto de flecha 1">
            <a:extLst>
              <a:ext uri="{FF2B5EF4-FFF2-40B4-BE49-F238E27FC236}">
                <a16:creationId xmlns:a16="http://schemas.microsoft.com/office/drawing/2014/main" id="{FB8FE423-0B9F-6F38-45F7-85475E1B6C79}"/>
              </a:ext>
            </a:extLst>
          </p:cNvPr>
          <p:cNvCxnSpPr>
            <a:cxnSpLocks/>
          </p:cNvCxnSpPr>
          <p:nvPr/>
        </p:nvCxnSpPr>
        <p:spPr>
          <a:xfrm>
            <a:off x="4202424" y="1516335"/>
            <a:ext cx="418787" cy="0"/>
          </a:xfrm>
          <a:prstGeom prst="straightConnector1">
            <a:avLst/>
          </a:prstGeom>
          <a:ln>
            <a:solidFill>
              <a:srgbClr val="00B2A9"/>
            </a:solidFill>
            <a:tailEnd type="triangle"/>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B38B17B3-AF93-331F-F19B-1F2BCC52967E}"/>
              </a:ext>
            </a:extLst>
          </p:cNvPr>
          <p:cNvPicPr>
            <a:picLocks noChangeAspect="1"/>
          </p:cNvPicPr>
          <p:nvPr/>
        </p:nvPicPr>
        <p:blipFill>
          <a:blip r:embed="rId3"/>
          <a:stretch>
            <a:fillRect/>
          </a:stretch>
        </p:blipFill>
        <p:spPr>
          <a:xfrm>
            <a:off x="2713084" y="1515231"/>
            <a:ext cx="2076450" cy="1493301"/>
          </a:xfrm>
          <a:prstGeom prst="rect">
            <a:avLst/>
          </a:prstGeom>
        </p:spPr>
      </p:pic>
      <p:pic>
        <p:nvPicPr>
          <p:cNvPr id="4" name="Imagen 3">
            <a:extLst>
              <a:ext uri="{FF2B5EF4-FFF2-40B4-BE49-F238E27FC236}">
                <a16:creationId xmlns:a16="http://schemas.microsoft.com/office/drawing/2014/main" id="{680C6189-9658-0A31-98AA-A17EE9A3F7F4}"/>
              </a:ext>
            </a:extLst>
          </p:cNvPr>
          <p:cNvPicPr>
            <a:picLocks noChangeAspect="1"/>
          </p:cNvPicPr>
          <p:nvPr/>
        </p:nvPicPr>
        <p:blipFill>
          <a:blip r:embed="rId4"/>
          <a:stretch>
            <a:fillRect/>
          </a:stretch>
        </p:blipFill>
        <p:spPr>
          <a:xfrm>
            <a:off x="4345879" y="6072299"/>
            <a:ext cx="419100" cy="381000"/>
          </a:xfrm>
          <a:prstGeom prst="rect">
            <a:avLst/>
          </a:prstGeom>
        </p:spPr>
      </p:pic>
      <p:pic>
        <p:nvPicPr>
          <p:cNvPr id="5" name="Imagen 4">
            <a:extLst>
              <a:ext uri="{FF2B5EF4-FFF2-40B4-BE49-F238E27FC236}">
                <a16:creationId xmlns:a16="http://schemas.microsoft.com/office/drawing/2014/main" id="{43282A79-C2AF-B007-8846-4693E62F44C7}"/>
              </a:ext>
            </a:extLst>
          </p:cNvPr>
          <p:cNvPicPr>
            <a:picLocks noChangeAspect="1"/>
          </p:cNvPicPr>
          <p:nvPr/>
        </p:nvPicPr>
        <p:blipFill>
          <a:blip r:embed="rId5"/>
          <a:stretch>
            <a:fillRect/>
          </a:stretch>
        </p:blipFill>
        <p:spPr>
          <a:xfrm>
            <a:off x="7877297" y="1535668"/>
            <a:ext cx="2924175" cy="1378007"/>
          </a:xfrm>
          <a:prstGeom prst="rect">
            <a:avLst/>
          </a:prstGeom>
        </p:spPr>
      </p:pic>
      <p:pic>
        <p:nvPicPr>
          <p:cNvPr id="6" name="Imagen 5">
            <a:extLst>
              <a:ext uri="{FF2B5EF4-FFF2-40B4-BE49-F238E27FC236}">
                <a16:creationId xmlns:a16="http://schemas.microsoft.com/office/drawing/2014/main" id="{EC8147F0-2A4D-5EDA-AC50-6A89994FE486}"/>
              </a:ext>
            </a:extLst>
          </p:cNvPr>
          <p:cNvPicPr>
            <a:picLocks noChangeAspect="1"/>
          </p:cNvPicPr>
          <p:nvPr/>
        </p:nvPicPr>
        <p:blipFill>
          <a:blip r:embed="rId6"/>
          <a:stretch>
            <a:fillRect/>
          </a:stretch>
        </p:blipFill>
        <p:spPr>
          <a:xfrm>
            <a:off x="512218" y="3426681"/>
            <a:ext cx="7362348" cy="3244267"/>
          </a:xfrm>
          <a:prstGeom prst="rect">
            <a:avLst/>
          </a:prstGeom>
        </p:spPr>
      </p:pic>
      <p:sp>
        <p:nvSpPr>
          <p:cNvPr id="7" name="Rectángulo: esquinas redondeadas 6">
            <a:extLst>
              <a:ext uri="{FF2B5EF4-FFF2-40B4-BE49-F238E27FC236}">
                <a16:creationId xmlns:a16="http://schemas.microsoft.com/office/drawing/2014/main" id="{83403E6F-F794-04B9-8723-4EA25C5FD309}"/>
              </a:ext>
            </a:extLst>
          </p:cNvPr>
          <p:cNvSpPr/>
          <p:nvPr/>
        </p:nvSpPr>
        <p:spPr>
          <a:xfrm>
            <a:off x="503763" y="3360192"/>
            <a:ext cx="4770201" cy="27069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03E52"/>
              </a:solidFill>
            </a:endParaRPr>
          </a:p>
        </p:txBody>
      </p:sp>
      <p:sp>
        <p:nvSpPr>
          <p:cNvPr id="8" name="CuadroTexto 7">
            <a:extLst>
              <a:ext uri="{FF2B5EF4-FFF2-40B4-BE49-F238E27FC236}">
                <a16:creationId xmlns:a16="http://schemas.microsoft.com/office/drawing/2014/main" id="{0FBE6290-9D4D-7AC5-C4F4-3A6B8C16078F}"/>
              </a:ext>
            </a:extLst>
          </p:cNvPr>
          <p:cNvSpPr txBox="1"/>
          <p:nvPr/>
        </p:nvSpPr>
        <p:spPr>
          <a:xfrm>
            <a:off x="2344962" y="4117929"/>
            <a:ext cx="1649902" cy="523220"/>
          </a:xfrm>
          <a:prstGeom prst="rect">
            <a:avLst/>
          </a:prstGeom>
          <a:noFill/>
        </p:spPr>
        <p:txBody>
          <a:bodyPr wrap="square" rtlCol="0">
            <a:spAutoFit/>
          </a:bodyPr>
          <a:lstStyle/>
          <a:p>
            <a:r>
              <a:rPr lang="es-ES" sz="1400" dirty="0">
                <a:solidFill>
                  <a:srgbClr val="4B4F54"/>
                </a:solidFill>
                <a:latin typeface="Calibri Light"/>
                <a:cs typeface="Calibri Light"/>
              </a:rPr>
              <a:t>Permite ordenación por columnas</a:t>
            </a:r>
          </a:p>
        </p:txBody>
      </p:sp>
      <p:sp>
        <p:nvSpPr>
          <p:cNvPr id="9" name="Rectángulo: esquinas redondeadas 8">
            <a:extLst>
              <a:ext uri="{FF2B5EF4-FFF2-40B4-BE49-F238E27FC236}">
                <a16:creationId xmlns:a16="http://schemas.microsoft.com/office/drawing/2014/main" id="{A4047E12-9E53-F5DA-53FE-A278495750A2}"/>
              </a:ext>
            </a:extLst>
          </p:cNvPr>
          <p:cNvSpPr/>
          <p:nvPr/>
        </p:nvSpPr>
        <p:spPr>
          <a:xfrm>
            <a:off x="1753735" y="6282277"/>
            <a:ext cx="1100301" cy="37030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E03E52"/>
              </a:solidFill>
            </a:endParaRPr>
          </a:p>
        </p:txBody>
      </p:sp>
      <p:cxnSp>
        <p:nvCxnSpPr>
          <p:cNvPr id="10" name="Conector recto de flecha 9">
            <a:extLst>
              <a:ext uri="{FF2B5EF4-FFF2-40B4-BE49-F238E27FC236}">
                <a16:creationId xmlns:a16="http://schemas.microsoft.com/office/drawing/2014/main" id="{38A69F79-ED33-A91E-79B1-70ACEA61D2B2}"/>
              </a:ext>
            </a:extLst>
          </p:cNvPr>
          <p:cNvCxnSpPr>
            <a:cxnSpLocks/>
            <a:stCxn id="9" idx="3"/>
          </p:cNvCxnSpPr>
          <p:nvPr/>
        </p:nvCxnSpPr>
        <p:spPr>
          <a:xfrm flipV="1">
            <a:off x="2854036" y="4705536"/>
            <a:ext cx="4266292" cy="176189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esquinas redondeadas 10">
            <a:extLst>
              <a:ext uri="{FF2B5EF4-FFF2-40B4-BE49-F238E27FC236}">
                <a16:creationId xmlns:a16="http://schemas.microsoft.com/office/drawing/2014/main" id="{0CEE3737-1353-B02E-D7BE-54A56A5DC3D1}"/>
              </a:ext>
            </a:extLst>
          </p:cNvPr>
          <p:cNvSpPr/>
          <p:nvPr/>
        </p:nvSpPr>
        <p:spPr>
          <a:xfrm>
            <a:off x="2303006" y="5038512"/>
            <a:ext cx="1649902" cy="116955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03E52"/>
              </a:solidFill>
            </a:endParaRPr>
          </a:p>
        </p:txBody>
      </p:sp>
      <p:sp>
        <p:nvSpPr>
          <p:cNvPr id="12" name="CuadroTexto 11">
            <a:extLst>
              <a:ext uri="{FF2B5EF4-FFF2-40B4-BE49-F238E27FC236}">
                <a16:creationId xmlns:a16="http://schemas.microsoft.com/office/drawing/2014/main" id="{4098411A-8F91-BC6C-F04B-DE2FA01332E1}"/>
              </a:ext>
            </a:extLst>
          </p:cNvPr>
          <p:cNvSpPr txBox="1"/>
          <p:nvPr/>
        </p:nvSpPr>
        <p:spPr>
          <a:xfrm>
            <a:off x="2344962" y="5048339"/>
            <a:ext cx="1619053" cy="1169551"/>
          </a:xfrm>
          <a:prstGeom prst="rect">
            <a:avLst/>
          </a:prstGeom>
          <a:noFill/>
        </p:spPr>
        <p:txBody>
          <a:bodyPr wrap="square" rtlCol="0">
            <a:spAutoFit/>
          </a:bodyPr>
          <a:lstStyle/>
          <a:p>
            <a:r>
              <a:rPr lang="es-ES" sz="1400" dirty="0">
                <a:solidFill>
                  <a:srgbClr val="4B4F54"/>
                </a:solidFill>
                <a:latin typeface="Calibri Light"/>
                <a:cs typeface="Calibri Light"/>
              </a:rPr>
              <a:t>Validación de actividad: confirmada, anulada y registro de observaciones</a:t>
            </a:r>
          </a:p>
        </p:txBody>
      </p:sp>
      <p:sp>
        <p:nvSpPr>
          <p:cNvPr id="13" name="Rectángulo: esquinas redondeadas 12">
            <a:extLst>
              <a:ext uri="{FF2B5EF4-FFF2-40B4-BE49-F238E27FC236}">
                <a16:creationId xmlns:a16="http://schemas.microsoft.com/office/drawing/2014/main" id="{17871939-931A-9496-B5E6-B2618355ECC3}"/>
              </a:ext>
            </a:extLst>
          </p:cNvPr>
          <p:cNvSpPr/>
          <p:nvPr/>
        </p:nvSpPr>
        <p:spPr>
          <a:xfrm>
            <a:off x="2303006" y="3963862"/>
            <a:ext cx="1676433" cy="740570"/>
          </a:xfrm>
          <a:prstGeom prst="roundRect">
            <a:avLst/>
          </a:prstGeom>
          <a:noFill/>
          <a:ln w="38100">
            <a:solidFill>
              <a:srgbClr val="E03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E03E52"/>
              </a:solidFill>
            </a:endParaRPr>
          </a:p>
        </p:txBody>
      </p:sp>
      <p:pic>
        <p:nvPicPr>
          <p:cNvPr id="14" name="Imagen 13">
            <a:extLst>
              <a:ext uri="{FF2B5EF4-FFF2-40B4-BE49-F238E27FC236}">
                <a16:creationId xmlns:a16="http://schemas.microsoft.com/office/drawing/2014/main" id="{F2EE6F2B-F03C-F8FB-249A-EB7D163CE724}"/>
              </a:ext>
            </a:extLst>
          </p:cNvPr>
          <p:cNvPicPr>
            <a:picLocks noChangeAspect="1"/>
          </p:cNvPicPr>
          <p:nvPr/>
        </p:nvPicPr>
        <p:blipFill>
          <a:blip r:embed="rId7"/>
          <a:stretch>
            <a:fillRect/>
          </a:stretch>
        </p:blipFill>
        <p:spPr>
          <a:xfrm>
            <a:off x="5834291" y="3823984"/>
            <a:ext cx="5604868" cy="23006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CuadroTexto 14">
            <a:extLst>
              <a:ext uri="{FF2B5EF4-FFF2-40B4-BE49-F238E27FC236}">
                <a16:creationId xmlns:a16="http://schemas.microsoft.com/office/drawing/2014/main" id="{459717A8-52FC-7A3C-BF96-0C3C15B099F2}"/>
              </a:ext>
            </a:extLst>
          </p:cNvPr>
          <p:cNvSpPr txBox="1"/>
          <p:nvPr/>
        </p:nvSpPr>
        <p:spPr>
          <a:xfrm>
            <a:off x="9878002" y="5159162"/>
            <a:ext cx="2085979" cy="954107"/>
          </a:xfrm>
          <a:prstGeom prst="rect">
            <a:avLst/>
          </a:prstGeom>
          <a:noFill/>
        </p:spPr>
        <p:txBody>
          <a:bodyPr wrap="square" rtlCol="0">
            <a:spAutoFit/>
          </a:bodyPr>
          <a:lstStyle/>
          <a:p>
            <a:r>
              <a:rPr lang="es-ES" sz="1400" dirty="0">
                <a:solidFill>
                  <a:srgbClr val="4B4F54"/>
                </a:solidFill>
                <a:latin typeface="Calibri Light"/>
                <a:cs typeface="Calibri Light"/>
              </a:rPr>
              <a:t>Filtros de búsqueda para ajustar listado de tareas a las necesidades del usuario</a:t>
            </a:r>
          </a:p>
        </p:txBody>
      </p:sp>
      <p:sp>
        <p:nvSpPr>
          <p:cNvPr id="16" name="Rectángulo: esquinas redondeadas 15">
            <a:extLst>
              <a:ext uri="{FF2B5EF4-FFF2-40B4-BE49-F238E27FC236}">
                <a16:creationId xmlns:a16="http://schemas.microsoft.com/office/drawing/2014/main" id="{4FA26852-E4C9-DBFC-E7EA-91260C561700}"/>
              </a:ext>
            </a:extLst>
          </p:cNvPr>
          <p:cNvSpPr/>
          <p:nvPr/>
        </p:nvSpPr>
        <p:spPr>
          <a:xfrm>
            <a:off x="9786806" y="4894450"/>
            <a:ext cx="2190629" cy="147732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03E52"/>
              </a:solidFill>
            </a:endParaRPr>
          </a:p>
        </p:txBody>
      </p:sp>
      <p:cxnSp>
        <p:nvCxnSpPr>
          <p:cNvPr id="17" name="Conector recto de flecha 16">
            <a:extLst>
              <a:ext uri="{FF2B5EF4-FFF2-40B4-BE49-F238E27FC236}">
                <a16:creationId xmlns:a16="http://schemas.microsoft.com/office/drawing/2014/main" id="{CA9F9668-12C4-DE3B-B44F-937A12F57645}"/>
              </a:ext>
            </a:extLst>
          </p:cNvPr>
          <p:cNvCxnSpPr>
            <a:cxnSpLocks/>
          </p:cNvCxnSpPr>
          <p:nvPr/>
        </p:nvCxnSpPr>
        <p:spPr>
          <a:xfrm flipH="1">
            <a:off x="1128021" y="5932622"/>
            <a:ext cx="1179469" cy="49760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n" descr="Imagen">
            <a:extLst>
              <a:ext uri="{FF2B5EF4-FFF2-40B4-BE49-F238E27FC236}">
                <a16:creationId xmlns:a16="http://schemas.microsoft.com/office/drawing/2014/main" id="{96B60CE1-9AF2-823B-E613-85D4E520FA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5719" y="1257040"/>
            <a:ext cx="1696031" cy="1835247"/>
          </a:xfrm>
          <a:prstGeom prst="rect">
            <a:avLst/>
          </a:prstGeom>
          <a:ln w="12700">
            <a:miter lim="400000"/>
          </a:ln>
        </p:spPr>
      </p:pic>
      <p:pic>
        <p:nvPicPr>
          <p:cNvPr id="19" name="Imagen" descr="Imagen">
            <a:extLst>
              <a:ext uri="{FF2B5EF4-FFF2-40B4-BE49-F238E27FC236}">
                <a16:creationId xmlns:a16="http://schemas.microsoft.com/office/drawing/2014/main" id="{CA0BF009-16F6-54DC-4AB5-CF3031B8B61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47965" y="1196936"/>
            <a:ext cx="1751575" cy="1895351"/>
          </a:xfrm>
          <a:prstGeom prst="rect">
            <a:avLst/>
          </a:prstGeom>
          <a:ln w="12700">
            <a:miter lim="400000"/>
          </a:ln>
        </p:spPr>
      </p:pic>
      <p:sp>
        <p:nvSpPr>
          <p:cNvPr id="20" name="1">
            <a:extLst>
              <a:ext uri="{FF2B5EF4-FFF2-40B4-BE49-F238E27FC236}">
                <a16:creationId xmlns:a16="http://schemas.microsoft.com/office/drawing/2014/main" id="{C6288D0F-AB13-B8F0-0970-3FB4650F4A22}"/>
              </a:ext>
            </a:extLst>
          </p:cNvPr>
          <p:cNvSpPr txBox="1"/>
          <p:nvPr/>
        </p:nvSpPr>
        <p:spPr>
          <a:xfrm>
            <a:off x="1564653" y="1195070"/>
            <a:ext cx="336866" cy="649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140000"/>
              </a:lnSpc>
              <a:defRPr sz="5500" b="0">
                <a:solidFill>
                  <a:srgbClr val="00B2A9"/>
                </a:solidFill>
                <a:latin typeface="Neo Sans"/>
                <a:ea typeface="Neo Sans"/>
                <a:cs typeface="Neo Sans"/>
                <a:sym typeface="Neo Sans"/>
              </a:defRPr>
            </a:lvl1pPr>
          </a:lstStyle>
          <a:p>
            <a:r>
              <a:rPr sz="2800" dirty="0">
                <a:solidFill>
                  <a:srgbClr val="00BEB8"/>
                </a:solidFill>
              </a:rPr>
              <a:t>1</a:t>
            </a:r>
          </a:p>
        </p:txBody>
      </p:sp>
      <p:sp>
        <p:nvSpPr>
          <p:cNvPr id="21" name="2">
            <a:extLst>
              <a:ext uri="{FF2B5EF4-FFF2-40B4-BE49-F238E27FC236}">
                <a16:creationId xmlns:a16="http://schemas.microsoft.com/office/drawing/2014/main" id="{D3B99D5C-6F49-02B7-3763-EFC70C1296BD}"/>
              </a:ext>
            </a:extLst>
          </p:cNvPr>
          <p:cNvSpPr txBox="1"/>
          <p:nvPr/>
        </p:nvSpPr>
        <p:spPr>
          <a:xfrm>
            <a:off x="6775800" y="1085443"/>
            <a:ext cx="295904" cy="649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140000"/>
              </a:lnSpc>
              <a:defRPr sz="5500" b="0">
                <a:solidFill>
                  <a:srgbClr val="00B2A9"/>
                </a:solidFill>
                <a:latin typeface="Neo Sans"/>
                <a:ea typeface="Neo Sans"/>
                <a:cs typeface="Neo Sans"/>
                <a:sym typeface="Neo Sans"/>
              </a:defRPr>
            </a:lvl1pPr>
          </a:lstStyle>
          <a:p>
            <a:r>
              <a:rPr sz="2800" dirty="0">
                <a:solidFill>
                  <a:srgbClr val="00BEB8"/>
                </a:solidFill>
              </a:rPr>
              <a:t>2</a:t>
            </a:r>
          </a:p>
        </p:txBody>
      </p:sp>
      <p:sp>
        <p:nvSpPr>
          <p:cNvPr id="22" name="Avanzando hacia…">
            <a:extLst>
              <a:ext uri="{FF2B5EF4-FFF2-40B4-BE49-F238E27FC236}">
                <a16:creationId xmlns:a16="http://schemas.microsoft.com/office/drawing/2014/main" id="{D6E22CFE-9FAC-EA80-1E6C-3E8F6CC2AC00}"/>
              </a:ext>
            </a:extLst>
          </p:cNvPr>
          <p:cNvSpPr txBox="1"/>
          <p:nvPr/>
        </p:nvSpPr>
        <p:spPr>
          <a:xfrm>
            <a:off x="1085605" y="1866469"/>
            <a:ext cx="1307652"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es-ES" sz="1400" b="1" dirty="0">
                <a:solidFill>
                  <a:srgbClr val="00B2A9"/>
                </a:solidFill>
                <a:latin typeface="Calibri Light"/>
                <a:cs typeface="Calibri Light"/>
              </a:rPr>
              <a:t>Asignar recursos al usuario</a:t>
            </a:r>
            <a:r>
              <a:rPr lang="es-ES" sz="1400" dirty="0">
                <a:solidFill>
                  <a:srgbClr val="4B4F54"/>
                </a:solidFill>
                <a:latin typeface="Calibri Light"/>
                <a:cs typeface="Calibri Light"/>
              </a:rPr>
              <a:t>:</a:t>
            </a:r>
          </a:p>
          <a:p>
            <a:r>
              <a:rPr lang="es-ES" sz="1400" dirty="0">
                <a:solidFill>
                  <a:srgbClr val="4B4F54"/>
                </a:solidFill>
                <a:latin typeface="Calibri Light"/>
                <a:cs typeface="Calibri Light"/>
              </a:rPr>
              <a:t>Seleccionar los recursos + </a:t>
            </a:r>
          </a:p>
        </p:txBody>
      </p:sp>
      <p:sp>
        <p:nvSpPr>
          <p:cNvPr id="23" name="Avanzando hacia…">
            <a:extLst>
              <a:ext uri="{FF2B5EF4-FFF2-40B4-BE49-F238E27FC236}">
                <a16:creationId xmlns:a16="http://schemas.microsoft.com/office/drawing/2014/main" id="{60CC3D19-0D53-46EC-A798-64B119767D56}"/>
              </a:ext>
            </a:extLst>
          </p:cNvPr>
          <p:cNvSpPr txBox="1"/>
          <p:nvPr/>
        </p:nvSpPr>
        <p:spPr>
          <a:xfrm>
            <a:off x="6406782" y="1785092"/>
            <a:ext cx="1315002"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es-ES" sz="1400" dirty="0">
                <a:solidFill>
                  <a:srgbClr val="4B4F54"/>
                </a:solidFill>
                <a:latin typeface="Calibri Light"/>
                <a:cs typeface="Calibri Light"/>
              </a:rPr>
              <a:t>Desde el menú, acceder a “</a:t>
            </a:r>
            <a:r>
              <a:rPr lang="es-ES" sz="1400" b="1" dirty="0">
                <a:solidFill>
                  <a:srgbClr val="00B2A9"/>
                </a:solidFill>
                <a:latin typeface="Calibri Light"/>
                <a:cs typeface="Calibri Light"/>
              </a:rPr>
              <a:t>Actividad enfermería</a:t>
            </a:r>
            <a:r>
              <a:rPr lang="es-ES" sz="1400" dirty="0">
                <a:solidFill>
                  <a:srgbClr val="4B4F54"/>
                </a:solidFill>
                <a:latin typeface="Calibri Light"/>
                <a:cs typeface="Calibri Light"/>
              </a:rPr>
              <a:t>”</a:t>
            </a:r>
          </a:p>
        </p:txBody>
      </p:sp>
      <p:pic>
        <p:nvPicPr>
          <p:cNvPr id="27" name="Imagen 26">
            <a:extLst>
              <a:ext uri="{FF2B5EF4-FFF2-40B4-BE49-F238E27FC236}">
                <a16:creationId xmlns:a16="http://schemas.microsoft.com/office/drawing/2014/main" id="{E16AEB1B-FD60-2789-7306-70F6384B2AED}"/>
              </a:ext>
            </a:extLst>
          </p:cNvPr>
          <p:cNvPicPr>
            <a:picLocks noChangeAspect="1"/>
          </p:cNvPicPr>
          <p:nvPr/>
        </p:nvPicPr>
        <p:blipFill>
          <a:blip r:embed="rId9"/>
          <a:stretch>
            <a:fillRect/>
          </a:stretch>
        </p:blipFill>
        <p:spPr>
          <a:xfrm>
            <a:off x="1899569" y="2545180"/>
            <a:ext cx="299603" cy="359523"/>
          </a:xfrm>
          <a:prstGeom prst="rect">
            <a:avLst/>
          </a:prstGeom>
        </p:spPr>
      </p:pic>
    </p:spTree>
    <p:extLst>
      <p:ext uri="{BB962C8B-B14F-4D97-AF65-F5344CB8AC3E}">
        <p14:creationId xmlns:p14="http://schemas.microsoft.com/office/powerpoint/2010/main" val="670092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CC38B2-A844-FF10-44DB-E2486366485F}"/>
              </a:ext>
            </a:extLst>
          </p:cNvPr>
          <p:cNvPicPr>
            <a:picLocks noChangeAspect="1"/>
          </p:cNvPicPr>
          <p:nvPr/>
        </p:nvPicPr>
        <p:blipFill>
          <a:blip r:embed="rId2"/>
          <a:stretch>
            <a:fillRect/>
          </a:stretch>
        </p:blipFill>
        <p:spPr>
          <a:xfrm>
            <a:off x="886266" y="1266939"/>
            <a:ext cx="10419910" cy="5336836"/>
          </a:xfrm>
          <a:prstGeom prst="rect">
            <a:avLst/>
          </a:prstGeom>
        </p:spPr>
      </p:pic>
      <p:cxnSp>
        <p:nvCxnSpPr>
          <p:cNvPr id="3" name="Conector recto 2">
            <a:extLst>
              <a:ext uri="{FF2B5EF4-FFF2-40B4-BE49-F238E27FC236}">
                <a16:creationId xmlns:a16="http://schemas.microsoft.com/office/drawing/2014/main" id="{8D8DD8BD-F2B5-D65D-46F9-C274BF39CD94}"/>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4" name="Marcador de título 1">
            <a:extLst>
              <a:ext uri="{FF2B5EF4-FFF2-40B4-BE49-F238E27FC236}">
                <a16:creationId xmlns:a16="http://schemas.microsoft.com/office/drawing/2014/main" id="{D5B5670A-675D-74A1-2BA5-26DEBC1CB615}"/>
              </a:ext>
            </a:extLst>
          </p:cNvPr>
          <p:cNvSpPr txBox="1">
            <a:spLocks/>
          </p:cNvSpPr>
          <p:nvPr/>
        </p:nvSpPr>
        <p:spPr>
          <a:xfrm>
            <a:off x="380977" y="752795"/>
            <a:ext cx="4382581" cy="523133"/>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Consultas externas</a:t>
            </a:r>
          </a:p>
        </p:txBody>
      </p:sp>
      <p:sp>
        <p:nvSpPr>
          <p:cNvPr id="5" name="Elipse 4">
            <a:extLst>
              <a:ext uri="{FF2B5EF4-FFF2-40B4-BE49-F238E27FC236}">
                <a16:creationId xmlns:a16="http://schemas.microsoft.com/office/drawing/2014/main" id="{AC7BE8E4-E925-94E0-9CF8-7245633F0E3A}"/>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pic>
        <p:nvPicPr>
          <p:cNvPr id="6" name="Imagen 5">
            <a:extLst>
              <a:ext uri="{FF2B5EF4-FFF2-40B4-BE49-F238E27FC236}">
                <a16:creationId xmlns:a16="http://schemas.microsoft.com/office/drawing/2014/main" id="{9D6ECA55-32FA-7973-A1F8-6E89CBF446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0" name="CuadroTexto 19">
            <a:extLst>
              <a:ext uri="{FF2B5EF4-FFF2-40B4-BE49-F238E27FC236}">
                <a16:creationId xmlns:a16="http://schemas.microsoft.com/office/drawing/2014/main" id="{CF548C3A-F06D-0750-2927-BE412A402C18}"/>
              </a:ext>
            </a:extLst>
          </p:cNvPr>
          <p:cNvSpPr txBox="1"/>
          <p:nvPr/>
        </p:nvSpPr>
        <p:spPr>
          <a:xfrm>
            <a:off x="10288398" y="817961"/>
            <a:ext cx="1585695" cy="196400"/>
          </a:xfrm>
          <a:prstGeom prst="rect">
            <a:avLst/>
          </a:prstGeom>
          <a:noFill/>
        </p:spPr>
        <p:txBody>
          <a:bodyPr wrap="square">
            <a:spAutoFit/>
          </a:bodyPr>
          <a:lstStyle/>
          <a:p>
            <a:pPr algn="ctr">
              <a:lnSpc>
                <a:spcPts val="800"/>
              </a:lnSpc>
            </a:pPr>
            <a:r>
              <a:rPr lang="es-ES" sz="800" dirty="0">
                <a:solidFill>
                  <a:srgbClr val="00A9B2"/>
                </a:solidFill>
              </a:rPr>
              <a:t>ENFERMERIA: Escritorio de triaje</a:t>
            </a:r>
          </a:p>
        </p:txBody>
      </p:sp>
    </p:spTree>
    <p:extLst>
      <p:ext uri="{BB962C8B-B14F-4D97-AF65-F5344CB8AC3E}">
        <p14:creationId xmlns:p14="http://schemas.microsoft.com/office/powerpoint/2010/main" val="315423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Marcador de título 1">
            <a:extLst>
              <a:ext uri="{FF2B5EF4-FFF2-40B4-BE49-F238E27FC236}">
                <a16:creationId xmlns:a16="http://schemas.microsoft.com/office/drawing/2014/main" id="{3DDBA027-CC48-B985-6184-F01829F66296}"/>
              </a:ext>
            </a:extLst>
          </p:cNvPr>
          <p:cNvSpPr txBox="1">
            <a:spLocks/>
          </p:cNvSpPr>
          <p:nvPr/>
        </p:nvSpPr>
        <p:spPr>
          <a:xfrm>
            <a:off x="429564" y="761542"/>
            <a:ext cx="3691969" cy="523133"/>
          </a:xfrm>
          <a:prstGeom prst="rect">
            <a:avLst/>
          </a:prstGeom>
        </p:spPr>
        <p:txBody>
          <a:bodyPr vert="horz" lIns="45720" tIns="22860" rIns="45720" bIns="2286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formularios por puesto (circuito obstétrico)</a:t>
            </a:r>
          </a:p>
        </p:txBody>
      </p:sp>
      <p:cxnSp>
        <p:nvCxnSpPr>
          <p:cNvPr id="58" name="Conector recto 57">
            <a:extLst>
              <a:ext uri="{FF2B5EF4-FFF2-40B4-BE49-F238E27FC236}">
                <a16:creationId xmlns:a16="http://schemas.microsoft.com/office/drawing/2014/main" id="{D194B9B7-2E1E-44AC-09EB-CC8D2C2BBF65}"/>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59" name="Elipse 58">
            <a:extLst>
              <a:ext uri="{FF2B5EF4-FFF2-40B4-BE49-F238E27FC236}">
                <a16:creationId xmlns:a16="http://schemas.microsoft.com/office/drawing/2014/main" id="{2611EF20-F33F-65F2-AD0F-59562830D92C}"/>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sp>
        <p:nvSpPr>
          <p:cNvPr id="60" name="Allí donde nos necesitan">
            <a:extLst>
              <a:ext uri="{FF2B5EF4-FFF2-40B4-BE49-F238E27FC236}">
                <a16:creationId xmlns:a16="http://schemas.microsoft.com/office/drawing/2014/main" id="{FB88B7F6-3A6D-A7EF-B6BF-90530AB0A8DA}"/>
              </a:ext>
            </a:extLst>
          </p:cNvPr>
          <p:cNvSpPr txBox="1"/>
          <p:nvPr/>
        </p:nvSpPr>
        <p:spPr>
          <a:xfrm>
            <a:off x="10284402" y="808151"/>
            <a:ext cx="1990924"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Formularios por puesto</a:t>
            </a:r>
          </a:p>
        </p:txBody>
      </p:sp>
      <p:pic>
        <p:nvPicPr>
          <p:cNvPr id="61" name="Imagen 60">
            <a:extLst>
              <a:ext uri="{FF2B5EF4-FFF2-40B4-BE49-F238E27FC236}">
                <a16:creationId xmlns:a16="http://schemas.microsoft.com/office/drawing/2014/main" id="{0BC84AD3-E2DD-54BC-6547-42D3C69136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0" name="1">
            <a:extLst>
              <a:ext uri="{FF2B5EF4-FFF2-40B4-BE49-F238E27FC236}">
                <a16:creationId xmlns:a16="http://schemas.microsoft.com/office/drawing/2014/main" id="{C6288D0F-AB13-B8F0-0970-3FB4650F4A22}"/>
              </a:ext>
            </a:extLst>
          </p:cNvPr>
          <p:cNvSpPr txBox="1"/>
          <p:nvPr/>
        </p:nvSpPr>
        <p:spPr>
          <a:xfrm>
            <a:off x="1564653" y="1195070"/>
            <a:ext cx="336866" cy="6497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140000"/>
              </a:lnSpc>
              <a:defRPr sz="5500" b="0">
                <a:solidFill>
                  <a:srgbClr val="00B2A9"/>
                </a:solidFill>
                <a:latin typeface="Neo Sans"/>
                <a:ea typeface="Neo Sans"/>
                <a:cs typeface="Neo Sans"/>
                <a:sym typeface="Neo Sans"/>
              </a:defRPr>
            </a:lvl1pPr>
          </a:lstStyle>
          <a:p>
            <a:endParaRPr sz="2800" dirty="0">
              <a:solidFill>
                <a:srgbClr val="00BEB8"/>
              </a:solidFill>
            </a:endParaRPr>
          </a:p>
        </p:txBody>
      </p:sp>
      <p:graphicFrame>
        <p:nvGraphicFramePr>
          <p:cNvPr id="24" name="Tabla 23">
            <a:extLst>
              <a:ext uri="{FF2B5EF4-FFF2-40B4-BE49-F238E27FC236}">
                <a16:creationId xmlns:a16="http://schemas.microsoft.com/office/drawing/2014/main" id="{18FE7916-9F0E-B850-81B5-B47A977966E8}"/>
              </a:ext>
            </a:extLst>
          </p:cNvPr>
          <p:cNvGraphicFramePr>
            <a:graphicFrameLocks noGrp="1"/>
          </p:cNvGraphicFramePr>
          <p:nvPr>
            <p:extLst>
              <p:ext uri="{D42A27DB-BD31-4B8C-83A1-F6EECF244321}">
                <p14:modId xmlns:p14="http://schemas.microsoft.com/office/powerpoint/2010/main" val="333153749"/>
              </p:ext>
            </p:extLst>
          </p:nvPr>
        </p:nvGraphicFramePr>
        <p:xfrm>
          <a:off x="145412" y="1614632"/>
          <a:ext cx="6087606" cy="5172060"/>
        </p:xfrm>
        <a:graphic>
          <a:graphicData uri="http://schemas.openxmlformats.org/drawingml/2006/table">
            <a:tbl>
              <a:tblPr firstRow="1" firstCol="1" bandRow="1">
                <a:tableStyleId>{5C22544A-7EE6-4342-B048-85BDC9FD1C3A}</a:tableStyleId>
              </a:tblPr>
              <a:tblGrid>
                <a:gridCol w="1134745">
                  <a:extLst>
                    <a:ext uri="{9D8B030D-6E8A-4147-A177-3AD203B41FA5}">
                      <a16:colId xmlns:a16="http://schemas.microsoft.com/office/drawing/2014/main" val="3005495821"/>
                    </a:ext>
                  </a:extLst>
                </a:gridCol>
                <a:gridCol w="1144551">
                  <a:extLst>
                    <a:ext uri="{9D8B030D-6E8A-4147-A177-3AD203B41FA5}">
                      <a16:colId xmlns:a16="http://schemas.microsoft.com/office/drawing/2014/main" val="4219282980"/>
                    </a:ext>
                  </a:extLst>
                </a:gridCol>
                <a:gridCol w="1904155">
                  <a:extLst>
                    <a:ext uri="{9D8B030D-6E8A-4147-A177-3AD203B41FA5}">
                      <a16:colId xmlns:a16="http://schemas.microsoft.com/office/drawing/2014/main" val="1896113448"/>
                    </a:ext>
                  </a:extLst>
                </a:gridCol>
                <a:gridCol w="1904155">
                  <a:extLst>
                    <a:ext uri="{9D8B030D-6E8A-4147-A177-3AD203B41FA5}">
                      <a16:colId xmlns:a16="http://schemas.microsoft.com/office/drawing/2014/main" val="411619653"/>
                    </a:ext>
                  </a:extLst>
                </a:gridCol>
              </a:tblGrid>
              <a:tr h="371700">
                <a:tc>
                  <a:txBody>
                    <a:bodyPr/>
                    <a:lstStyle/>
                    <a:p>
                      <a:pPr marL="0" algn="just" defTabSz="914400" rtl="0" eaLnBrk="1" latinLnBrk="0" hangingPunct="1">
                        <a:lnSpc>
                          <a:spcPct val="106000"/>
                        </a:lnSpc>
                        <a:spcAft>
                          <a:spcPts val="800"/>
                        </a:spcAft>
                      </a:pPr>
                      <a:r>
                        <a:rPr lang="es-ES" sz="1100" b="1" kern="1200" dirty="0">
                          <a:solidFill>
                            <a:schemeClr val="lt1"/>
                          </a:solidFill>
                          <a:effectLst/>
                          <a:latin typeface="+mj-lt"/>
                          <a:ea typeface="+mn-ea"/>
                          <a:cs typeface="+mn-cs"/>
                        </a:rPr>
                        <a:t>PROFESIONAL</a:t>
                      </a:r>
                    </a:p>
                  </a:txBody>
                  <a:tcPr marL="68580" marR="68580" marT="0" marB="0"/>
                </a:tc>
                <a:tc>
                  <a:txBody>
                    <a:bodyPr/>
                    <a:lstStyle/>
                    <a:p>
                      <a:pPr algn="just">
                        <a:lnSpc>
                          <a:spcPct val="106000"/>
                        </a:lnSpc>
                        <a:spcAft>
                          <a:spcPts val="800"/>
                        </a:spcAft>
                      </a:pPr>
                      <a:r>
                        <a:rPr lang="es-ES" sz="1100">
                          <a:effectLst/>
                          <a:latin typeface="+mj-lt"/>
                        </a:rPr>
                        <a:t>FORMULARIO</a:t>
                      </a:r>
                      <a:endParaRPr lang="es-ES" sz="11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s-ES" sz="1100">
                          <a:effectLst/>
                          <a:latin typeface="+mj-lt"/>
                        </a:rPr>
                        <a:t>CUANDO CUMPLIMENTAR</a:t>
                      </a:r>
                      <a:endParaRPr lang="es-ES" sz="11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s-ES" sz="1100">
                          <a:effectLst/>
                          <a:latin typeface="+mj-lt"/>
                        </a:rPr>
                        <a:t>CUMPLIMENTACION</a:t>
                      </a:r>
                      <a:endParaRPr lang="es-ES" sz="11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0051321"/>
                  </a:ext>
                </a:extLst>
              </a:tr>
              <a:tr h="697484">
                <a:tc rowSpan="6">
                  <a:txBody>
                    <a:bodyPr/>
                    <a:lstStyle/>
                    <a:p>
                      <a:pPr algn="ctr">
                        <a:lnSpc>
                          <a:spcPct val="106000"/>
                        </a:lnSpc>
                        <a:spcAft>
                          <a:spcPts val="800"/>
                        </a:spcAft>
                      </a:pPr>
                      <a:r>
                        <a:rPr lang="es-ES" sz="1100" dirty="0">
                          <a:effectLst/>
                          <a:latin typeface="+mj-lt"/>
                        </a:rPr>
                        <a:t> </a:t>
                      </a:r>
                    </a:p>
                    <a:p>
                      <a:pPr algn="ctr">
                        <a:lnSpc>
                          <a:spcPct val="106000"/>
                        </a:lnSpc>
                        <a:spcAft>
                          <a:spcPts val="800"/>
                        </a:spcAft>
                      </a:pPr>
                      <a:r>
                        <a:rPr lang="es-ES" sz="1100" dirty="0">
                          <a:effectLst/>
                          <a:latin typeface="+mj-lt"/>
                        </a:rPr>
                        <a:t> </a:t>
                      </a:r>
                    </a:p>
                    <a:p>
                      <a:pPr algn="ctr">
                        <a:lnSpc>
                          <a:spcPct val="106000"/>
                        </a:lnSpc>
                        <a:spcAft>
                          <a:spcPts val="800"/>
                        </a:spcAft>
                      </a:pPr>
                      <a:r>
                        <a:rPr lang="es-ES" sz="1100" dirty="0">
                          <a:effectLst/>
                          <a:latin typeface="+mj-lt"/>
                        </a:rPr>
                        <a:t> </a:t>
                      </a:r>
                    </a:p>
                    <a:p>
                      <a:pPr algn="ctr">
                        <a:lnSpc>
                          <a:spcPct val="106000"/>
                        </a:lnSpc>
                        <a:spcAft>
                          <a:spcPts val="800"/>
                        </a:spcAft>
                      </a:pPr>
                      <a:r>
                        <a:rPr lang="es-ES" sz="1100" dirty="0">
                          <a:effectLst/>
                          <a:latin typeface="+mj-lt"/>
                        </a:rPr>
                        <a:t> </a:t>
                      </a:r>
                    </a:p>
                    <a:p>
                      <a:pPr algn="ctr">
                        <a:lnSpc>
                          <a:spcPct val="106000"/>
                        </a:lnSpc>
                        <a:spcAft>
                          <a:spcPts val="800"/>
                        </a:spcAft>
                      </a:pPr>
                      <a:r>
                        <a:rPr lang="es-ES" sz="1100" dirty="0">
                          <a:effectLst/>
                          <a:latin typeface="+mj-lt"/>
                        </a:rPr>
                        <a:t> </a:t>
                      </a:r>
                    </a:p>
                    <a:p>
                      <a:pPr algn="ctr">
                        <a:lnSpc>
                          <a:spcPct val="106000"/>
                        </a:lnSpc>
                        <a:spcAft>
                          <a:spcPts val="800"/>
                        </a:spcAft>
                      </a:pPr>
                      <a:r>
                        <a:rPr lang="es-ES" sz="1100" dirty="0">
                          <a:effectLst/>
                          <a:latin typeface="+mj-lt"/>
                        </a:rPr>
                        <a:t> </a:t>
                      </a:r>
                    </a:p>
                    <a:p>
                      <a:pPr algn="ctr">
                        <a:lnSpc>
                          <a:spcPct val="106000"/>
                        </a:lnSpc>
                        <a:spcAft>
                          <a:spcPts val="800"/>
                        </a:spcAft>
                      </a:pPr>
                      <a:r>
                        <a:rPr lang="es-ES" sz="1100" dirty="0">
                          <a:effectLst/>
                          <a:latin typeface="+mj-lt"/>
                        </a:rPr>
                        <a:t>Ginecólogo</a:t>
                      </a:r>
                    </a:p>
                    <a:p>
                      <a:pPr>
                        <a:lnSpc>
                          <a:spcPct val="107000"/>
                        </a:lnSpc>
                        <a:spcAft>
                          <a:spcPts val="800"/>
                        </a:spcAft>
                      </a:pPr>
                      <a:r>
                        <a:rPr lang="es-ES" sz="1100" dirty="0">
                          <a:effectLst/>
                          <a:latin typeface="+mj-lt"/>
                        </a:rPr>
                        <a:t> </a:t>
                      </a:r>
                      <a:endParaRPr lang="es-E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latin typeface="+mj-lt"/>
                        </a:rPr>
                        <a:t>Antecedentes_Gine_Obs_QS </a:t>
                      </a:r>
                      <a:endParaRPr lang="es-E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latin typeface="+mj-lt"/>
                        </a:rPr>
                        <a:t>En cualquier momento</a:t>
                      </a:r>
                      <a:endParaRPr lang="es-E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100">
                          <a:effectLst/>
                          <a:latin typeface="+mj-lt"/>
                        </a:rPr>
                        <a:t>Registra los antecedentes específicos de la paciente ginecológica/obstétrica.</a:t>
                      </a:r>
                      <a:endParaRPr lang="es-ES" sz="11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6460251"/>
                  </a:ext>
                </a:extLst>
              </a:tr>
              <a:tr h="1158741">
                <a:tc vMerge="1">
                  <a:txBody>
                    <a:bodyPr/>
                    <a:lstStyle/>
                    <a:p>
                      <a:endParaRPr lang="es-ES"/>
                    </a:p>
                  </a:txBody>
                  <a:tcPr/>
                </a:tc>
                <a:tc>
                  <a:txBody>
                    <a:bodyPr/>
                    <a:lstStyle/>
                    <a:p>
                      <a:pPr>
                        <a:lnSpc>
                          <a:spcPct val="107000"/>
                        </a:lnSpc>
                        <a:spcAft>
                          <a:spcPts val="800"/>
                        </a:spcAft>
                      </a:pPr>
                      <a:r>
                        <a:rPr lang="es-ES" sz="1100">
                          <a:effectLst/>
                          <a:latin typeface="+mj-lt"/>
                        </a:rPr>
                        <a:t>Formulario_Obstetricia_QS </a:t>
                      </a:r>
                      <a:endParaRPr lang="es-ES" sz="11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s-ES" sz="1100" dirty="0">
                          <a:effectLst/>
                          <a:latin typeface="+mj-lt"/>
                        </a:rPr>
                        <a:t>* Asistencia en urgencias</a:t>
                      </a:r>
                    </a:p>
                    <a:p>
                      <a:pPr>
                        <a:lnSpc>
                          <a:spcPct val="106000"/>
                        </a:lnSpc>
                        <a:spcAft>
                          <a:spcPts val="800"/>
                        </a:spcAft>
                      </a:pPr>
                      <a:r>
                        <a:rPr lang="es-ES" sz="1100" dirty="0">
                          <a:effectLst/>
                          <a:latin typeface="+mj-lt"/>
                        </a:rPr>
                        <a:t>* Hospitalización tras el parto.</a:t>
                      </a:r>
                      <a:endParaRPr lang="es-E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s-ES" sz="1100" dirty="0">
                          <a:effectLst/>
                          <a:latin typeface="+mj-lt"/>
                        </a:rPr>
                        <a:t>Ofrece al usuario un resumen de la historia obstétrica y permite registrar el motivo actual de asistencia y su evolución.</a:t>
                      </a:r>
                      <a:endParaRPr lang="es-ES" sz="11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4449567"/>
                  </a:ext>
                </a:extLst>
              </a:tr>
              <a:tr h="851682">
                <a:tc vMerge="1">
                  <a:txBody>
                    <a:bodyPr/>
                    <a:lstStyle/>
                    <a:p>
                      <a:endParaRPr lang="es-ES"/>
                    </a:p>
                  </a:txBody>
                  <a:tcPr/>
                </a:tc>
                <a:tc>
                  <a:txBody>
                    <a:bodyPr/>
                    <a:lstStyle/>
                    <a:p>
                      <a:pPr>
                        <a:lnSpc>
                          <a:spcPct val="107000"/>
                        </a:lnSpc>
                        <a:spcAft>
                          <a:spcPts val="800"/>
                        </a:spcAft>
                      </a:pPr>
                      <a:r>
                        <a:rPr lang="es-ES" sz="1100">
                          <a:effectLst/>
                          <a:latin typeface="+mj-lt"/>
                        </a:rPr>
                        <a:t>OBS_ControlGestacional_QS</a:t>
                      </a:r>
                    </a:p>
                    <a:p>
                      <a:pPr marL="457200">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latin typeface="+mj-lt"/>
                        </a:rPr>
                        <a:t>* Consultas (previas al parto)</a:t>
                      </a:r>
                      <a:endParaRPr lang="es-E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latin typeface="+mj-lt"/>
                        </a:rPr>
                        <a:t>Permite el registro de la evolución del embarazo. </a:t>
                      </a:r>
                      <a:endParaRPr lang="es-ES" sz="11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6868723"/>
                  </a:ext>
                </a:extLst>
              </a:tr>
              <a:tr h="697484">
                <a:tc vMerge="1">
                  <a:txBody>
                    <a:bodyPr/>
                    <a:lstStyle/>
                    <a:p>
                      <a:endParaRPr lang="es-ES"/>
                    </a:p>
                  </a:txBody>
                  <a:tcPr/>
                </a:tc>
                <a:tc>
                  <a:txBody>
                    <a:bodyPr/>
                    <a:lstStyle/>
                    <a:p>
                      <a:pPr algn="just">
                        <a:lnSpc>
                          <a:spcPct val="106000"/>
                        </a:lnSpc>
                        <a:spcAft>
                          <a:spcPts val="800"/>
                        </a:spcAft>
                      </a:pPr>
                      <a:r>
                        <a:rPr lang="es-ES" sz="1100" dirty="0" err="1">
                          <a:effectLst/>
                          <a:latin typeface="+mj-lt"/>
                        </a:rPr>
                        <a:t>OBS_EcografiaObstetrica_QS</a:t>
                      </a:r>
                      <a:endParaRPr lang="es-ES" sz="1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latin typeface="+mj-lt"/>
                        </a:rPr>
                        <a:t>En cualquier momento</a:t>
                      </a:r>
                      <a:endParaRPr lang="es-ES" sz="11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latin typeface="+mj-lt"/>
                        </a:rPr>
                        <a:t>Permite el registro de la información derivada de las ecografías de la gestante.</a:t>
                      </a:r>
                      <a:endParaRPr lang="es-ES" sz="11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137814"/>
                  </a:ext>
                </a:extLst>
              </a:tr>
              <a:tr h="461509">
                <a:tc vMerge="1">
                  <a:txBody>
                    <a:bodyPr/>
                    <a:lstStyle/>
                    <a:p>
                      <a:endParaRPr lang="es-ES"/>
                    </a:p>
                  </a:txBody>
                  <a:tcPr/>
                </a:tc>
                <a:tc>
                  <a:txBody>
                    <a:bodyPr/>
                    <a:lstStyle/>
                    <a:p>
                      <a:pPr algn="just">
                        <a:lnSpc>
                          <a:spcPct val="106000"/>
                        </a:lnSpc>
                        <a:spcAft>
                          <a:spcPts val="800"/>
                        </a:spcAft>
                      </a:pPr>
                      <a:r>
                        <a:rPr lang="es-ES" sz="1100">
                          <a:effectLst/>
                          <a:latin typeface="+mj-lt"/>
                        </a:rPr>
                        <a:t>Solicitud quirúrgica</a:t>
                      </a:r>
                      <a:endParaRPr lang="es-ES" sz="11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latin typeface="+mj-lt"/>
                        </a:rPr>
                        <a:t>Partos/cesáreas programadas</a:t>
                      </a:r>
                      <a:endParaRPr lang="es-ES" sz="11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latin typeface="+mj-lt"/>
                        </a:rPr>
                        <a:t>Solo en caso de partos o cesáreas con fecha prevista.</a:t>
                      </a:r>
                      <a:endParaRPr lang="es-ES" sz="11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1337998"/>
                  </a:ext>
                </a:extLst>
              </a:tr>
              <a:tr h="933460">
                <a:tc vMerge="1">
                  <a:txBody>
                    <a:bodyPr/>
                    <a:lstStyle/>
                    <a:p>
                      <a:endParaRPr lang="es-ES"/>
                    </a:p>
                  </a:txBody>
                  <a:tcPr/>
                </a:tc>
                <a:tc>
                  <a:txBody>
                    <a:bodyPr/>
                    <a:lstStyle/>
                    <a:p>
                      <a:pPr algn="just">
                        <a:lnSpc>
                          <a:spcPct val="106000"/>
                        </a:lnSpc>
                        <a:spcAft>
                          <a:spcPts val="800"/>
                        </a:spcAft>
                      </a:pPr>
                      <a:r>
                        <a:rPr lang="es-ES" sz="1100">
                          <a:effectLst/>
                          <a:latin typeface="+mj-lt"/>
                        </a:rPr>
                        <a:t>QUIROFANO_QS</a:t>
                      </a:r>
                      <a:endParaRPr lang="es-ES" sz="11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latin typeface="+mj-lt"/>
                        </a:rPr>
                        <a:t>Quirófano</a:t>
                      </a:r>
                      <a:endParaRPr lang="es-ES" sz="11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latin typeface="+mj-lt"/>
                        </a:rPr>
                        <a:t>Se cumplimentará una vez finalizado el procedimiento, registra la información del acto quirúrgico.</a:t>
                      </a:r>
                      <a:endParaRPr lang="es-ES" sz="11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3600701"/>
                  </a:ext>
                </a:extLst>
              </a:tr>
            </a:tbl>
          </a:graphicData>
        </a:graphic>
      </p:graphicFrame>
      <p:graphicFrame>
        <p:nvGraphicFramePr>
          <p:cNvPr id="25" name="Tabla 24">
            <a:extLst>
              <a:ext uri="{FF2B5EF4-FFF2-40B4-BE49-F238E27FC236}">
                <a16:creationId xmlns:a16="http://schemas.microsoft.com/office/drawing/2014/main" id="{E0A9850D-1362-4084-2366-D307EC6D2974}"/>
              </a:ext>
            </a:extLst>
          </p:cNvPr>
          <p:cNvGraphicFramePr>
            <a:graphicFrameLocks noGrp="1"/>
          </p:cNvGraphicFramePr>
          <p:nvPr>
            <p:extLst>
              <p:ext uri="{D42A27DB-BD31-4B8C-83A1-F6EECF244321}">
                <p14:modId xmlns:p14="http://schemas.microsoft.com/office/powerpoint/2010/main" val="3705064707"/>
              </p:ext>
            </p:extLst>
          </p:nvPr>
        </p:nvGraphicFramePr>
        <p:xfrm>
          <a:off x="6358856" y="1614634"/>
          <a:ext cx="5687735" cy="5172060"/>
        </p:xfrm>
        <a:graphic>
          <a:graphicData uri="http://schemas.openxmlformats.org/drawingml/2006/table">
            <a:tbl>
              <a:tblPr firstRow="1" firstCol="1" bandRow="1">
                <a:tableStyleId>{5C22544A-7EE6-4342-B048-85BDC9FD1C3A}</a:tableStyleId>
              </a:tblPr>
              <a:tblGrid>
                <a:gridCol w="1063169">
                  <a:extLst>
                    <a:ext uri="{9D8B030D-6E8A-4147-A177-3AD203B41FA5}">
                      <a16:colId xmlns:a16="http://schemas.microsoft.com/office/drawing/2014/main" val="802157292"/>
                    </a:ext>
                  </a:extLst>
                </a:gridCol>
                <a:gridCol w="1115934">
                  <a:extLst>
                    <a:ext uri="{9D8B030D-6E8A-4147-A177-3AD203B41FA5}">
                      <a16:colId xmlns:a16="http://schemas.microsoft.com/office/drawing/2014/main" val="1958059228"/>
                    </a:ext>
                  </a:extLst>
                </a:gridCol>
                <a:gridCol w="1754316">
                  <a:extLst>
                    <a:ext uri="{9D8B030D-6E8A-4147-A177-3AD203B41FA5}">
                      <a16:colId xmlns:a16="http://schemas.microsoft.com/office/drawing/2014/main" val="2542097588"/>
                    </a:ext>
                  </a:extLst>
                </a:gridCol>
                <a:gridCol w="1754316">
                  <a:extLst>
                    <a:ext uri="{9D8B030D-6E8A-4147-A177-3AD203B41FA5}">
                      <a16:colId xmlns:a16="http://schemas.microsoft.com/office/drawing/2014/main" val="4283506219"/>
                    </a:ext>
                  </a:extLst>
                </a:gridCol>
              </a:tblGrid>
              <a:tr h="302893">
                <a:tc>
                  <a:txBody>
                    <a:bodyPr/>
                    <a:lstStyle/>
                    <a:p>
                      <a:pPr marL="0" algn="just" defTabSz="914400" rtl="0" eaLnBrk="1" latinLnBrk="0" hangingPunct="1">
                        <a:lnSpc>
                          <a:spcPct val="106000"/>
                        </a:lnSpc>
                        <a:spcAft>
                          <a:spcPts val="800"/>
                        </a:spcAft>
                      </a:pPr>
                      <a:r>
                        <a:rPr lang="es-ES" sz="1100" b="1" kern="1200" dirty="0">
                          <a:solidFill>
                            <a:schemeClr val="lt1"/>
                          </a:solidFill>
                          <a:effectLst/>
                          <a:latin typeface="+mj-lt"/>
                          <a:ea typeface="+mn-ea"/>
                          <a:cs typeface="+mn-cs"/>
                        </a:rPr>
                        <a:t>PROFESIONAL</a:t>
                      </a:r>
                    </a:p>
                  </a:txBody>
                  <a:tcPr marL="51574" marR="51574" marT="0" marB="0"/>
                </a:tc>
                <a:tc>
                  <a:txBody>
                    <a:bodyPr/>
                    <a:lstStyle/>
                    <a:p>
                      <a:pPr marL="0" algn="just" defTabSz="914400" rtl="0" eaLnBrk="1" latinLnBrk="0" hangingPunct="1">
                        <a:lnSpc>
                          <a:spcPct val="106000"/>
                        </a:lnSpc>
                        <a:spcAft>
                          <a:spcPts val="800"/>
                        </a:spcAft>
                      </a:pPr>
                      <a:r>
                        <a:rPr lang="es-ES" sz="1100" b="1" kern="1200" dirty="0">
                          <a:solidFill>
                            <a:schemeClr val="lt1"/>
                          </a:solidFill>
                          <a:effectLst/>
                          <a:latin typeface="+mj-lt"/>
                          <a:ea typeface="+mn-ea"/>
                          <a:cs typeface="+mn-cs"/>
                        </a:rPr>
                        <a:t>FORMULARIO</a:t>
                      </a:r>
                    </a:p>
                  </a:txBody>
                  <a:tcPr marL="51574" marR="51574" marT="0" marB="0"/>
                </a:tc>
                <a:tc>
                  <a:txBody>
                    <a:bodyPr/>
                    <a:lstStyle/>
                    <a:p>
                      <a:pPr marL="0" algn="just" defTabSz="914400" rtl="0" eaLnBrk="1" latinLnBrk="0" hangingPunct="1">
                        <a:lnSpc>
                          <a:spcPct val="106000"/>
                        </a:lnSpc>
                        <a:spcAft>
                          <a:spcPts val="800"/>
                        </a:spcAft>
                      </a:pPr>
                      <a:r>
                        <a:rPr lang="es-ES" sz="1100" b="1" kern="1200" dirty="0">
                          <a:solidFill>
                            <a:schemeClr val="lt1"/>
                          </a:solidFill>
                          <a:effectLst/>
                          <a:latin typeface="+mj-lt"/>
                          <a:ea typeface="+mn-ea"/>
                          <a:cs typeface="+mn-cs"/>
                        </a:rPr>
                        <a:t>CUANDO CUMPLIMENTAR</a:t>
                      </a:r>
                    </a:p>
                  </a:txBody>
                  <a:tcPr marL="51574" marR="51574" marT="0" marB="0"/>
                </a:tc>
                <a:tc>
                  <a:txBody>
                    <a:bodyPr/>
                    <a:lstStyle/>
                    <a:p>
                      <a:pPr marL="0" algn="just" defTabSz="914400" rtl="0" eaLnBrk="1" latinLnBrk="0" hangingPunct="1">
                        <a:lnSpc>
                          <a:spcPct val="106000"/>
                        </a:lnSpc>
                        <a:spcAft>
                          <a:spcPts val="800"/>
                        </a:spcAft>
                      </a:pPr>
                      <a:r>
                        <a:rPr lang="es-ES" sz="1100" b="1" kern="1200" dirty="0">
                          <a:solidFill>
                            <a:schemeClr val="lt1"/>
                          </a:solidFill>
                          <a:effectLst/>
                          <a:latin typeface="+mj-lt"/>
                          <a:ea typeface="+mn-ea"/>
                          <a:cs typeface="+mn-cs"/>
                        </a:rPr>
                        <a:t>CUMPLIMENTACION</a:t>
                      </a:r>
                    </a:p>
                  </a:txBody>
                  <a:tcPr marL="51574" marR="51574" marT="0" marB="0"/>
                </a:tc>
                <a:extLst>
                  <a:ext uri="{0D108BD9-81ED-4DB2-BD59-A6C34878D82A}">
                    <a16:rowId xmlns:a16="http://schemas.microsoft.com/office/drawing/2014/main" val="3899995326"/>
                  </a:ext>
                </a:extLst>
              </a:tr>
              <a:tr h="459846">
                <a:tc rowSpan="7">
                  <a:txBody>
                    <a:bodyPr/>
                    <a:lstStyle/>
                    <a:p>
                      <a:pPr algn="ctr">
                        <a:lnSpc>
                          <a:spcPct val="106000"/>
                        </a:lnSpc>
                        <a:spcAft>
                          <a:spcPts val="800"/>
                        </a:spcAft>
                      </a:pPr>
                      <a:r>
                        <a:rPr lang="es-ES" sz="900" dirty="0">
                          <a:effectLst/>
                          <a:latin typeface="+mj-lt"/>
                        </a:rPr>
                        <a:t> </a:t>
                      </a:r>
                    </a:p>
                    <a:p>
                      <a:pPr algn="ctr">
                        <a:lnSpc>
                          <a:spcPct val="106000"/>
                        </a:lnSpc>
                        <a:spcAft>
                          <a:spcPts val="800"/>
                        </a:spcAft>
                      </a:pPr>
                      <a:r>
                        <a:rPr lang="es-ES" sz="900" dirty="0">
                          <a:effectLst/>
                          <a:latin typeface="+mj-lt"/>
                        </a:rPr>
                        <a:t> </a:t>
                      </a:r>
                    </a:p>
                    <a:p>
                      <a:pPr algn="ctr">
                        <a:lnSpc>
                          <a:spcPct val="106000"/>
                        </a:lnSpc>
                        <a:spcAft>
                          <a:spcPts val="800"/>
                        </a:spcAft>
                      </a:pPr>
                      <a:r>
                        <a:rPr lang="es-ES" sz="900" dirty="0">
                          <a:effectLst/>
                          <a:latin typeface="+mj-lt"/>
                        </a:rPr>
                        <a:t> </a:t>
                      </a:r>
                    </a:p>
                    <a:p>
                      <a:pPr algn="ctr">
                        <a:lnSpc>
                          <a:spcPct val="106000"/>
                        </a:lnSpc>
                        <a:spcAft>
                          <a:spcPts val="800"/>
                        </a:spcAft>
                      </a:pPr>
                      <a:r>
                        <a:rPr lang="es-ES" sz="900" dirty="0">
                          <a:effectLst/>
                          <a:latin typeface="+mj-lt"/>
                        </a:rPr>
                        <a:t> </a:t>
                      </a:r>
                    </a:p>
                    <a:p>
                      <a:pPr algn="ctr">
                        <a:lnSpc>
                          <a:spcPct val="106000"/>
                        </a:lnSpc>
                        <a:spcAft>
                          <a:spcPts val="800"/>
                        </a:spcAft>
                      </a:pPr>
                      <a:r>
                        <a:rPr lang="es-ES" sz="900" dirty="0">
                          <a:effectLst/>
                          <a:latin typeface="+mj-lt"/>
                        </a:rPr>
                        <a:t> </a:t>
                      </a:r>
                    </a:p>
                    <a:p>
                      <a:pPr algn="ctr">
                        <a:lnSpc>
                          <a:spcPct val="106000"/>
                        </a:lnSpc>
                        <a:spcAft>
                          <a:spcPts val="800"/>
                        </a:spcAft>
                      </a:pPr>
                      <a:r>
                        <a:rPr lang="es-ES" sz="900" dirty="0">
                          <a:effectLst/>
                          <a:latin typeface="+mj-lt"/>
                        </a:rPr>
                        <a:t> </a:t>
                      </a:r>
                    </a:p>
                    <a:p>
                      <a:pPr algn="ctr">
                        <a:lnSpc>
                          <a:spcPct val="106000"/>
                        </a:lnSpc>
                        <a:spcAft>
                          <a:spcPts val="800"/>
                        </a:spcAft>
                      </a:pPr>
                      <a:endParaRPr lang="es-ES" sz="900" dirty="0">
                        <a:effectLst/>
                        <a:latin typeface="+mj-lt"/>
                      </a:endParaRPr>
                    </a:p>
                    <a:p>
                      <a:pPr algn="ctr">
                        <a:lnSpc>
                          <a:spcPct val="106000"/>
                        </a:lnSpc>
                        <a:spcAft>
                          <a:spcPts val="800"/>
                        </a:spcAft>
                      </a:pPr>
                      <a:endParaRPr lang="es-ES" sz="900" dirty="0">
                        <a:effectLst/>
                        <a:latin typeface="+mj-lt"/>
                      </a:endParaRPr>
                    </a:p>
                    <a:p>
                      <a:pPr algn="ctr">
                        <a:lnSpc>
                          <a:spcPct val="106000"/>
                        </a:lnSpc>
                        <a:spcAft>
                          <a:spcPts val="800"/>
                        </a:spcAft>
                      </a:pPr>
                      <a:r>
                        <a:rPr lang="es-ES" sz="900" dirty="0">
                          <a:effectLst/>
                          <a:latin typeface="+mj-lt"/>
                        </a:rPr>
                        <a:t>Matrona</a:t>
                      </a:r>
                    </a:p>
                    <a:p>
                      <a:pPr>
                        <a:lnSpc>
                          <a:spcPct val="107000"/>
                        </a:lnSpc>
                        <a:spcAft>
                          <a:spcPts val="800"/>
                        </a:spcAft>
                      </a:pPr>
                      <a:r>
                        <a:rPr lang="es-ES" sz="900" dirty="0">
                          <a:effectLst/>
                          <a:latin typeface="+mj-lt"/>
                        </a:rPr>
                        <a:t> </a:t>
                      </a:r>
                    </a:p>
                    <a:p>
                      <a:pPr algn="just">
                        <a:lnSpc>
                          <a:spcPct val="106000"/>
                        </a:lnSpc>
                        <a:spcAft>
                          <a:spcPts val="800"/>
                        </a:spcAft>
                      </a:pPr>
                      <a:r>
                        <a:rPr lang="es-ES" sz="900" dirty="0">
                          <a:effectLst/>
                          <a:latin typeface="+mj-lt"/>
                        </a:rPr>
                        <a:t> </a:t>
                      </a:r>
                      <a:endParaRPr lang="es-ES" sz="900" dirty="0">
                        <a:effectLst/>
                        <a:latin typeface="+mj-lt"/>
                        <a:cs typeface="Times New Roman" panose="02020603050405020304" pitchFamily="18" charset="0"/>
                      </a:endParaRPr>
                    </a:p>
                  </a:txBody>
                  <a:tcPr marL="51574" marR="51574" marT="0" marB="0"/>
                </a:tc>
                <a:tc>
                  <a:txBody>
                    <a:bodyPr/>
                    <a:lstStyle/>
                    <a:p>
                      <a:pPr>
                        <a:lnSpc>
                          <a:spcPct val="107000"/>
                        </a:lnSpc>
                        <a:spcAft>
                          <a:spcPts val="800"/>
                        </a:spcAft>
                      </a:pPr>
                      <a:r>
                        <a:rPr lang="es-ES" sz="900">
                          <a:effectLst/>
                          <a:latin typeface="+mj-lt"/>
                        </a:rPr>
                        <a:t>Enf. consulta </a:t>
                      </a:r>
                      <a:endParaRPr lang="es-ES" sz="900">
                        <a:effectLst/>
                        <a:latin typeface="+mj-lt"/>
                        <a:ea typeface="Calibri" panose="020F0502020204030204" pitchFamily="34" charset="0"/>
                        <a:cs typeface="Times New Roman" panose="02020603050405020304" pitchFamily="18" charset="0"/>
                      </a:endParaRPr>
                    </a:p>
                  </a:txBody>
                  <a:tcPr marL="51574" marR="51574" marT="0" marB="0"/>
                </a:tc>
                <a:tc>
                  <a:txBody>
                    <a:bodyPr/>
                    <a:lstStyle/>
                    <a:p>
                      <a:pPr>
                        <a:lnSpc>
                          <a:spcPct val="107000"/>
                        </a:lnSpc>
                        <a:spcAft>
                          <a:spcPts val="800"/>
                        </a:spcAft>
                      </a:pPr>
                      <a:r>
                        <a:rPr lang="es-ES" sz="900">
                          <a:effectLst/>
                          <a:latin typeface="+mj-lt"/>
                        </a:rPr>
                        <a:t>*Consultas preparto</a:t>
                      </a:r>
                      <a:endParaRPr lang="es-ES" sz="900">
                        <a:effectLst/>
                        <a:latin typeface="+mj-lt"/>
                        <a:ea typeface="Calibri" panose="020F0502020204030204" pitchFamily="34" charset="0"/>
                        <a:cs typeface="Times New Roman" panose="02020603050405020304" pitchFamily="18" charset="0"/>
                      </a:endParaRPr>
                    </a:p>
                  </a:txBody>
                  <a:tcPr marL="51574" marR="51574" marT="0" marB="0"/>
                </a:tc>
                <a:tc>
                  <a:txBody>
                    <a:bodyPr/>
                    <a:lstStyle/>
                    <a:p>
                      <a:pPr algn="just">
                        <a:lnSpc>
                          <a:spcPct val="107000"/>
                        </a:lnSpc>
                        <a:spcAft>
                          <a:spcPts val="800"/>
                        </a:spcAft>
                      </a:pPr>
                      <a:r>
                        <a:rPr lang="es-ES" sz="900">
                          <a:effectLst/>
                          <a:latin typeface="+mj-lt"/>
                        </a:rPr>
                        <a:t>Registra la atención de las consultas de enfermería previas al parto.</a:t>
                      </a:r>
                      <a:endParaRPr lang="es-ES" sz="900">
                        <a:effectLst/>
                        <a:latin typeface="+mj-lt"/>
                        <a:ea typeface="Calibri" panose="020F0502020204030204" pitchFamily="34" charset="0"/>
                        <a:cs typeface="Times New Roman" panose="02020603050405020304" pitchFamily="18" charset="0"/>
                      </a:endParaRPr>
                    </a:p>
                  </a:txBody>
                  <a:tcPr marL="51574" marR="51574" marT="0" marB="0"/>
                </a:tc>
                <a:extLst>
                  <a:ext uri="{0D108BD9-81ED-4DB2-BD59-A6C34878D82A}">
                    <a16:rowId xmlns:a16="http://schemas.microsoft.com/office/drawing/2014/main" val="1620608487"/>
                  </a:ext>
                </a:extLst>
              </a:tr>
              <a:tr h="609860">
                <a:tc vMerge="1">
                  <a:txBody>
                    <a:bodyPr/>
                    <a:lstStyle/>
                    <a:p>
                      <a:endParaRPr lang="es-ES"/>
                    </a:p>
                  </a:txBody>
                  <a:tcPr/>
                </a:tc>
                <a:tc>
                  <a:txBody>
                    <a:bodyPr/>
                    <a:lstStyle/>
                    <a:p>
                      <a:pPr>
                        <a:lnSpc>
                          <a:spcPct val="107000"/>
                        </a:lnSpc>
                        <a:spcAft>
                          <a:spcPts val="800"/>
                        </a:spcAft>
                      </a:pPr>
                      <a:r>
                        <a:rPr lang="es-ES" sz="900">
                          <a:effectLst/>
                          <a:latin typeface="+mj-lt"/>
                        </a:rPr>
                        <a:t>Formulario parto</a:t>
                      </a:r>
                      <a:endParaRPr lang="es-ES" sz="900">
                        <a:effectLst/>
                        <a:latin typeface="+mj-lt"/>
                        <a:ea typeface="Calibri" panose="020F0502020204030204" pitchFamily="34" charset="0"/>
                        <a:cs typeface="Times New Roman" panose="02020603050405020304" pitchFamily="18" charset="0"/>
                      </a:endParaRPr>
                    </a:p>
                  </a:txBody>
                  <a:tcPr marL="51574" marR="51574" marT="0" marB="0"/>
                </a:tc>
                <a:tc>
                  <a:txBody>
                    <a:bodyPr/>
                    <a:lstStyle/>
                    <a:p>
                      <a:pPr>
                        <a:lnSpc>
                          <a:spcPct val="106000"/>
                        </a:lnSpc>
                        <a:spcAft>
                          <a:spcPts val="800"/>
                        </a:spcAft>
                      </a:pPr>
                      <a:r>
                        <a:rPr lang="es-ES" sz="900">
                          <a:effectLst/>
                          <a:latin typeface="+mj-lt"/>
                        </a:rPr>
                        <a:t>Durante el proceso de parto.</a:t>
                      </a:r>
                      <a:endParaRPr lang="es-ES" sz="900">
                        <a:effectLst/>
                        <a:latin typeface="+mj-lt"/>
                        <a:ea typeface="Calibri" panose="020F0502020204030204" pitchFamily="34" charset="0"/>
                        <a:cs typeface="Times New Roman" panose="02020603050405020304" pitchFamily="18" charset="0"/>
                      </a:endParaRPr>
                    </a:p>
                  </a:txBody>
                  <a:tcPr marL="51574" marR="51574" marT="0" marB="0"/>
                </a:tc>
                <a:tc>
                  <a:txBody>
                    <a:bodyPr/>
                    <a:lstStyle/>
                    <a:p>
                      <a:pPr algn="just">
                        <a:lnSpc>
                          <a:spcPct val="106000"/>
                        </a:lnSpc>
                        <a:spcAft>
                          <a:spcPts val="800"/>
                        </a:spcAft>
                      </a:pPr>
                      <a:r>
                        <a:rPr lang="es-ES" sz="900">
                          <a:effectLst/>
                          <a:latin typeface="+mj-lt"/>
                        </a:rPr>
                        <a:t>Registrará el comienzo, evolución y parto, así como la información del recién nacido necesaria para crear su propia historia.</a:t>
                      </a:r>
                      <a:endParaRPr lang="es-ES" sz="900">
                        <a:effectLst/>
                        <a:latin typeface="+mj-lt"/>
                        <a:ea typeface="Calibri" panose="020F0502020204030204" pitchFamily="34" charset="0"/>
                        <a:cs typeface="Times New Roman" panose="02020603050405020304" pitchFamily="18" charset="0"/>
                      </a:endParaRPr>
                    </a:p>
                  </a:txBody>
                  <a:tcPr marL="51574" marR="51574" marT="0" marB="0"/>
                </a:tc>
                <a:extLst>
                  <a:ext uri="{0D108BD9-81ED-4DB2-BD59-A6C34878D82A}">
                    <a16:rowId xmlns:a16="http://schemas.microsoft.com/office/drawing/2014/main" val="3629426569"/>
                  </a:ext>
                </a:extLst>
              </a:tr>
              <a:tr h="926577">
                <a:tc vMerge="1">
                  <a:txBody>
                    <a:bodyPr/>
                    <a:lstStyle/>
                    <a:p>
                      <a:endParaRPr lang="es-ES"/>
                    </a:p>
                  </a:txBody>
                  <a:tcPr/>
                </a:tc>
                <a:tc>
                  <a:txBody>
                    <a:bodyPr/>
                    <a:lstStyle/>
                    <a:p>
                      <a:pPr>
                        <a:lnSpc>
                          <a:spcPct val="107000"/>
                        </a:lnSpc>
                        <a:spcAft>
                          <a:spcPts val="800"/>
                        </a:spcAft>
                      </a:pPr>
                      <a:r>
                        <a:rPr lang="es-ES" sz="900" dirty="0">
                          <a:effectLst/>
                          <a:latin typeface="+mj-lt"/>
                        </a:rPr>
                        <a:t>Registro neonato </a:t>
                      </a:r>
                      <a:endParaRPr lang="es-ES" sz="900" dirty="0">
                        <a:effectLst/>
                        <a:latin typeface="+mj-lt"/>
                        <a:ea typeface="Calibri" panose="020F0502020204030204" pitchFamily="34" charset="0"/>
                        <a:cs typeface="Times New Roman" panose="02020603050405020304" pitchFamily="18" charset="0"/>
                      </a:endParaRPr>
                    </a:p>
                  </a:txBody>
                  <a:tcPr marL="51574" marR="51574" marT="0" marB="0"/>
                </a:tc>
                <a:tc>
                  <a:txBody>
                    <a:bodyPr/>
                    <a:lstStyle/>
                    <a:p>
                      <a:pPr>
                        <a:lnSpc>
                          <a:spcPct val="107000"/>
                        </a:lnSpc>
                        <a:spcAft>
                          <a:spcPts val="800"/>
                        </a:spcAft>
                      </a:pPr>
                      <a:r>
                        <a:rPr lang="es-ES" sz="900" dirty="0">
                          <a:effectLst/>
                          <a:latin typeface="+mj-lt"/>
                        </a:rPr>
                        <a:t>Inmediatamente tras el alumbramiento</a:t>
                      </a:r>
                      <a:endParaRPr lang="es-ES" sz="900" dirty="0">
                        <a:effectLst/>
                        <a:latin typeface="+mj-lt"/>
                        <a:ea typeface="Calibri" panose="020F0502020204030204" pitchFamily="34" charset="0"/>
                        <a:cs typeface="Times New Roman" panose="02020603050405020304" pitchFamily="18" charset="0"/>
                      </a:endParaRPr>
                    </a:p>
                  </a:txBody>
                  <a:tcPr marL="51574" marR="51574" marT="0" marB="0"/>
                </a:tc>
                <a:tc>
                  <a:txBody>
                    <a:bodyPr/>
                    <a:lstStyle/>
                    <a:p>
                      <a:pPr>
                        <a:lnSpc>
                          <a:spcPct val="107000"/>
                        </a:lnSpc>
                        <a:spcAft>
                          <a:spcPts val="800"/>
                        </a:spcAft>
                      </a:pPr>
                      <a:r>
                        <a:rPr lang="es-ES" sz="900" dirty="0">
                          <a:effectLst/>
                          <a:latin typeface="+mj-lt"/>
                        </a:rPr>
                        <a:t>Requiere cumplimentación tan pronto como sea posible ya que crea la historia del neonato. Necesaria para solicitar su </a:t>
                      </a:r>
                      <a:r>
                        <a:rPr lang="es-ES" sz="900" dirty="0" err="1">
                          <a:effectLst/>
                          <a:latin typeface="+mj-lt"/>
                        </a:rPr>
                        <a:t>ph</a:t>
                      </a:r>
                      <a:r>
                        <a:rPr lang="es-ES" sz="900" dirty="0">
                          <a:effectLst/>
                          <a:latin typeface="+mj-lt"/>
                        </a:rPr>
                        <a:t>, grupo…o ingresar en UCI si fuera neonato patológico.</a:t>
                      </a:r>
                      <a:endParaRPr lang="es-ES" sz="900" dirty="0">
                        <a:effectLst/>
                        <a:latin typeface="+mj-lt"/>
                        <a:ea typeface="Calibri" panose="020F0502020204030204" pitchFamily="34" charset="0"/>
                        <a:cs typeface="Times New Roman" panose="02020603050405020304" pitchFamily="18" charset="0"/>
                      </a:endParaRPr>
                    </a:p>
                  </a:txBody>
                  <a:tcPr marL="51574" marR="51574" marT="0" marB="0"/>
                </a:tc>
                <a:extLst>
                  <a:ext uri="{0D108BD9-81ED-4DB2-BD59-A6C34878D82A}">
                    <a16:rowId xmlns:a16="http://schemas.microsoft.com/office/drawing/2014/main" val="3788061101"/>
                  </a:ext>
                </a:extLst>
              </a:tr>
              <a:tr h="784547">
                <a:tc vMerge="1">
                  <a:txBody>
                    <a:bodyPr/>
                    <a:lstStyle/>
                    <a:p>
                      <a:endParaRPr lang="es-ES"/>
                    </a:p>
                  </a:txBody>
                  <a:tcPr/>
                </a:tc>
                <a:tc>
                  <a:txBody>
                    <a:bodyPr/>
                    <a:lstStyle/>
                    <a:p>
                      <a:pPr algn="just">
                        <a:lnSpc>
                          <a:spcPct val="106000"/>
                        </a:lnSpc>
                        <a:spcAft>
                          <a:spcPts val="800"/>
                        </a:spcAft>
                      </a:pPr>
                      <a:r>
                        <a:rPr lang="es-ES" sz="900" dirty="0">
                          <a:effectLst/>
                          <a:latin typeface="+mj-lt"/>
                        </a:rPr>
                        <a:t>Check list quirúrgico LVQ</a:t>
                      </a:r>
                      <a:endParaRPr lang="es-ES" sz="900" dirty="0">
                        <a:effectLst/>
                        <a:latin typeface="+mj-lt"/>
                        <a:ea typeface="Calibri" panose="020F0502020204030204" pitchFamily="34" charset="0"/>
                        <a:cs typeface="Times New Roman" panose="02020603050405020304" pitchFamily="18" charset="0"/>
                      </a:endParaRPr>
                    </a:p>
                  </a:txBody>
                  <a:tcPr marL="51574" marR="51574" marT="0" marB="0"/>
                </a:tc>
                <a:tc>
                  <a:txBody>
                    <a:bodyPr/>
                    <a:lstStyle/>
                    <a:p>
                      <a:pPr marL="342900" lvl="0" indent="-342900" algn="just">
                        <a:lnSpc>
                          <a:spcPct val="107000"/>
                        </a:lnSpc>
                        <a:buFont typeface="Wingdings" panose="05000000000000000000" pitchFamily="2" charset="2"/>
                        <a:buChar char=""/>
                      </a:pPr>
                      <a:r>
                        <a:rPr lang="es-ES" sz="900">
                          <a:effectLst/>
                          <a:latin typeface="+mj-lt"/>
                        </a:rPr>
                        <a:t>Solo cesáreas o legrados</a:t>
                      </a:r>
                    </a:p>
                    <a:p>
                      <a:pPr marL="342900" lvl="0" indent="-342900" algn="just">
                        <a:lnSpc>
                          <a:spcPct val="107000"/>
                        </a:lnSpc>
                        <a:spcAft>
                          <a:spcPts val="800"/>
                        </a:spcAft>
                        <a:buFont typeface="Wingdings" panose="05000000000000000000" pitchFamily="2" charset="2"/>
                        <a:buChar char=""/>
                      </a:pPr>
                      <a:r>
                        <a:rPr lang="es-ES" sz="900">
                          <a:effectLst/>
                          <a:latin typeface="+mj-lt"/>
                        </a:rPr>
                        <a:t>Partos en papel</a:t>
                      </a:r>
                      <a:endParaRPr lang="es-ES" sz="900">
                        <a:effectLst/>
                        <a:latin typeface="+mj-lt"/>
                        <a:ea typeface="Calibri" panose="020F0502020204030204" pitchFamily="34" charset="0"/>
                        <a:cs typeface="Times New Roman" panose="02020603050405020304" pitchFamily="18" charset="0"/>
                      </a:endParaRPr>
                    </a:p>
                  </a:txBody>
                  <a:tcPr marL="51574" marR="51574" marT="0" marB="0"/>
                </a:tc>
                <a:tc>
                  <a:txBody>
                    <a:bodyPr/>
                    <a:lstStyle/>
                    <a:p>
                      <a:pPr>
                        <a:lnSpc>
                          <a:spcPct val="107000"/>
                        </a:lnSpc>
                        <a:spcAft>
                          <a:spcPts val="800"/>
                        </a:spcAft>
                      </a:pPr>
                      <a:r>
                        <a:rPr lang="es-ES" sz="900">
                          <a:effectLst/>
                          <a:latin typeface="+mj-lt"/>
                        </a:rPr>
                        <a:t>Consta de tres fases de cumplimentación todas ellas durante el acto quirúrgico (antes de la entrada, antes del comienzo y antes de la salida del quirófano). </a:t>
                      </a:r>
                      <a:endParaRPr lang="es-ES" sz="900">
                        <a:effectLst/>
                        <a:latin typeface="+mj-lt"/>
                        <a:ea typeface="Calibri" panose="020F0502020204030204" pitchFamily="34" charset="0"/>
                        <a:cs typeface="Times New Roman" panose="02020603050405020304" pitchFamily="18" charset="0"/>
                      </a:endParaRPr>
                    </a:p>
                  </a:txBody>
                  <a:tcPr marL="51574" marR="51574" marT="0" marB="0"/>
                </a:tc>
                <a:extLst>
                  <a:ext uri="{0D108BD9-81ED-4DB2-BD59-A6C34878D82A}">
                    <a16:rowId xmlns:a16="http://schemas.microsoft.com/office/drawing/2014/main" val="553882766"/>
                  </a:ext>
                </a:extLst>
              </a:tr>
              <a:tr h="1013068">
                <a:tc vMerge="1">
                  <a:txBody>
                    <a:bodyPr/>
                    <a:lstStyle/>
                    <a:p>
                      <a:endParaRPr lang="es-ES"/>
                    </a:p>
                  </a:txBody>
                  <a:tcPr/>
                </a:tc>
                <a:tc>
                  <a:txBody>
                    <a:bodyPr/>
                    <a:lstStyle/>
                    <a:p>
                      <a:pPr algn="just">
                        <a:lnSpc>
                          <a:spcPct val="106000"/>
                        </a:lnSpc>
                        <a:spcAft>
                          <a:spcPts val="800"/>
                        </a:spcAft>
                      </a:pPr>
                      <a:r>
                        <a:rPr lang="es-ES" sz="900" dirty="0" err="1">
                          <a:effectLst/>
                          <a:latin typeface="+mj-lt"/>
                        </a:rPr>
                        <a:t>Form</a:t>
                      </a:r>
                      <a:r>
                        <a:rPr lang="es-ES" sz="900" dirty="0">
                          <a:effectLst/>
                          <a:latin typeface="+mj-lt"/>
                        </a:rPr>
                        <a:t>. Registro intervención quirúrgica  </a:t>
                      </a:r>
                      <a:endParaRPr lang="es-ES" sz="900" dirty="0">
                        <a:effectLst/>
                        <a:latin typeface="+mj-lt"/>
                        <a:ea typeface="Calibri" panose="020F0502020204030204" pitchFamily="34" charset="0"/>
                        <a:cs typeface="Times New Roman" panose="02020603050405020304" pitchFamily="18" charset="0"/>
                      </a:endParaRPr>
                    </a:p>
                  </a:txBody>
                  <a:tcPr marL="51574" marR="51574" marT="0" marB="0"/>
                </a:tc>
                <a:tc gridSpan="2">
                  <a:txBody>
                    <a:bodyPr/>
                    <a:lstStyle/>
                    <a:p>
                      <a:pPr>
                        <a:lnSpc>
                          <a:spcPct val="107000"/>
                        </a:lnSpc>
                        <a:spcAft>
                          <a:spcPts val="800"/>
                        </a:spcAft>
                      </a:pPr>
                      <a:r>
                        <a:rPr lang="es-ES" sz="900" dirty="0">
                          <a:effectLst/>
                          <a:latin typeface="+mj-lt"/>
                        </a:rPr>
                        <a:t>Consta de tres fases de cumplimentación:</a:t>
                      </a:r>
                    </a:p>
                    <a:p>
                      <a:pPr marL="342900" lvl="0" indent="-342900">
                        <a:lnSpc>
                          <a:spcPct val="107000"/>
                        </a:lnSpc>
                        <a:buFont typeface="Symbol" panose="05050102010706020507" pitchFamily="18" charset="2"/>
                        <a:buChar char=""/>
                      </a:pPr>
                      <a:r>
                        <a:rPr lang="es-ES" sz="900" dirty="0">
                          <a:effectLst/>
                          <a:latin typeface="+mj-lt"/>
                        </a:rPr>
                        <a:t>Preoperatorio: se cumplimentará en hospitalización o UTPR.</a:t>
                      </a:r>
                    </a:p>
                    <a:p>
                      <a:pPr marL="342900" lvl="0" indent="-342900">
                        <a:lnSpc>
                          <a:spcPct val="107000"/>
                        </a:lnSpc>
                        <a:buFont typeface="Symbol" panose="05050102010706020507" pitchFamily="18" charset="2"/>
                        <a:buChar char=""/>
                      </a:pPr>
                      <a:r>
                        <a:rPr lang="es-ES" sz="900" dirty="0">
                          <a:effectLst/>
                          <a:latin typeface="+mj-lt"/>
                        </a:rPr>
                        <a:t>Intraoperatorio: matrona durante el procedimiento.</a:t>
                      </a:r>
                    </a:p>
                    <a:p>
                      <a:pPr marL="342900" lvl="0" indent="-342900">
                        <a:lnSpc>
                          <a:spcPct val="107000"/>
                        </a:lnSpc>
                        <a:buFont typeface="Symbol" panose="05050102010706020507" pitchFamily="18" charset="2"/>
                        <a:buChar char=""/>
                      </a:pPr>
                      <a:r>
                        <a:rPr lang="es-ES" sz="900" dirty="0">
                          <a:effectLst/>
                          <a:latin typeface="+mj-lt"/>
                        </a:rPr>
                        <a:t>Postoperatorio: enfermera de REA o matrona en UTPR.</a:t>
                      </a:r>
                    </a:p>
                    <a:p>
                      <a:pPr marL="342900" lvl="0" indent="-342900">
                        <a:lnSpc>
                          <a:spcPct val="107000"/>
                        </a:lnSpc>
                        <a:spcAft>
                          <a:spcPts val="800"/>
                        </a:spcAft>
                        <a:buFont typeface="Symbol" panose="05050102010706020507" pitchFamily="18" charset="2"/>
                        <a:buChar char=""/>
                      </a:pPr>
                      <a:r>
                        <a:rPr lang="es-ES" sz="900" dirty="0">
                          <a:effectLst/>
                          <a:latin typeface="+mj-lt"/>
                        </a:rPr>
                        <a:t>Profilaxis: lo cumplimenta la enfermera que administra el fármaco.</a:t>
                      </a:r>
                      <a:endParaRPr lang="es-ES" sz="900" dirty="0">
                        <a:effectLst/>
                        <a:latin typeface="+mj-lt"/>
                        <a:ea typeface="Calibri" panose="020F0502020204030204" pitchFamily="34" charset="0"/>
                        <a:cs typeface="Times New Roman" panose="02020603050405020304" pitchFamily="18" charset="0"/>
                      </a:endParaRPr>
                    </a:p>
                  </a:txBody>
                  <a:tcPr marL="51574" marR="51574" marT="0" marB="0"/>
                </a:tc>
                <a:tc hMerge="1">
                  <a:txBody>
                    <a:bodyPr/>
                    <a:lstStyle/>
                    <a:p>
                      <a:endParaRPr lang="es-ES"/>
                    </a:p>
                  </a:txBody>
                  <a:tcPr/>
                </a:tc>
                <a:extLst>
                  <a:ext uri="{0D108BD9-81ED-4DB2-BD59-A6C34878D82A}">
                    <a16:rowId xmlns:a16="http://schemas.microsoft.com/office/drawing/2014/main" val="1450917409"/>
                  </a:ext>
                </a:extLst>
              </a:tr>
              <a:tr h="615423">
                <a:tc vMerge="1">
                  <a:txBody>
                    <a:bodyPr/>
                    <a:lstStyle/>
                    <a:p>
                      <a:endParaRPr lang="es-ES"/>
                    </a:p>
                  </a:txBody>
                  <a:tcPr/>
                </a:tc>
                <a:tc>
                  <a:txBody>
                    <a:bodyPr/>
                    <a:lstStyle/>
                    <a:p>
                      <a:pPr algn="just">
                        <a:lnSpc>
                          <a:spcPct val="106000"/>
                        </a:lnSpc>
                        <a:spcAft>
                          <a:spcPts val="800"/>
                        </a:spcAft>
                      </a:pPr>
                      <a:r>
                        <a:rPr lang="es-ES" sz="900">
                          <a:effectLst/>
                          <a:latin typeface="+mj-lt"/>
                        </a:rPr>
                        <a:t>Registro de Intervención</a:t>
                      </a:r>
                      <a:endParaRPr lang="es-ES" sz="900">
                        <a:effectLst/>
                        <a:latin typeface="+mj-lt"/>
                        <a:ea typeface="Calibri" panose="020F0502020204030204" pitchFamily="34" charset="0"/>
                        <a:cs typeface="Times New Roman" panose="02020603050405020304" pitchFamily="18" charset="0"/>
                      </a:endParaRPr>
                    </a:p>
                  </a:txBody>
                  <a:tcPr marL="51574" marR="51574" marT="0" marB="0"/>
                </a:tc>
                <a:tc>
                  <a:txBody>
                    <a:bodyPr/>
                    <a:lstStyle/>
                    <a:p>
                      <a:pPr>
                        <a:lnSpc>
                          <a:spcPct val="107000"/>
                        </a:lnSpc>
                        <a:spcAft>
                          <a:spcPts val="800"/>
                        </a:spcAft>
                      </a:pPr>
                      <a:r>
                        <a:rPr lang="es-ES" sz="900">
                          <a:effectLst/>
                          <a:latin typeface="+mj-lt"/>
                        </a:rPr>
                        <a:t>Quirófano</a:t>
                      </a:r>
                      <a:endParaRPr lang="es-ES" sz="900">
                        <a:effectLst/>
                        <a:latin typeface="+mj-lt"/>
                        <a:ea typeface="Calibri" panose="020F0502020204030204" pitchFamily="34" charset="0"/>
                        <a:cs typeface="Times New Roman" panose="02020603050405020304" pitchFamily="18" charset="0"/>
                      </a:endParaRPr>
                    </a:p>
                  </a:txBody>
                  <a:tcPr marL="51574" marR="51574" marT="0" marB="0"/>
                </a:tc>
                <a:tc>
                  <a:txBody>
                    <a:bodyPr/>
                    <a:lstStyle/>
                    <a:p>
                      <a:pPr>
                        <a:lnSpc>
                          <a:spcPct val="107000"/>
                        </a:lnSpc>
                        <a:spcAft>
                          <a:spcPts val="800"/>
                        </a:spcAft>
                      </a:pPr>
                      <a:r>
                        <a:rPr lang="es-ES" sz="900" dirty="0">
                          <a:effectLst/>
                          <a:latin typeface="+mj-lt"/>
                        </a:rPr>
                        <a:t>Apertura y cierre del episodio quirúrgico, registra datos fundamentales y permite la facturación del procedimiento.</a:t>
                      </a:r>
                      <a:endParaRPr lang="es-ES" sz="900" dirty="0">
                        <a:effectLst/>
                        <a:latin typeface="+mj-lt"/>
                        <a:ea typeface="Calibri" panose="020F0502020204030204" pitchFamily="34" charset="0"/>
                        <a:cs typeface="Times New Roman" panose="02020603050405020304" pitchFamily="18" charset="0"/>
                      </a:endParaRPr>
                    </a:p>
                  </a:txBody>
                  <a:tcPr marL="51574" marR="51574" marT="0" marB="0"/>
                </a:tc>
                <a:extLst>
                  <a:ext uri="{0D108BD9-81ED-4DB2-BD59-A6C34878D82A}">
                    <a16:rowId xmlns:a16="http://schemas.microsoft.com/office/drawing/2014/main" val="2621524863"/>
                  </a:ext>
                </a:extLst>
              </a:tr>
              <a:tr h="459846">
                <a:tc vMerge="1">
                  <a:txBody>
                    <a:bodyPr/>
                    <a:lstStyle/>
                    <a:p>
                      <a:pPr algn="just">
                        <a:lnSpc>
                          <a:spcPct val="106000"/>
                        </a:lnSpc>
                        <a:spcAft>
                          <a:spcPts val="800"/>
                        </a:spcAft>
                      </a:pPr>
                      <a:r>
                        <a:rPr lang="es-ES" sz="800" dirty="0">
                          <a:effectLst/>
                        </a:rPr>
                        <a:t> </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74" marR="51574" marT="0" marB="0"/>
                </a:tc>
                <a:tc>
                  <a:txBody>
                    <a:bodyPr/>
                    <a:lstStyle/>
                    <a:p>
                      <a:pPr algn="just">
                        <a:lnSpc>
                          <a:spcPct val="106000"/>
                        </a:lnSpc>
                        <a:spcAft>
                          <a:spcPts val="800"/>
                        </a:spcAft>
                      </a:pPr>
                      <a:r>
                        <a:rPr lang="es-ES" sz="900">
                          <a:effectLst/>
                          <a:latin typeface="+mj-lt"/>
                        </a:rPr>
                        <a:t>Formulario postparto matrona</a:t>
                      </a:r>
                      <a:endParaRPr lang="es-ES" sz="900">
                        <a:effectLst/>
                        <a:latin typeface="+mj-lt"/>
                        <a:ea typeface="Calibri" panose="020F0502020204030204" pitchFamily="34" charset="0"/>
                        <a:cs typeface="Times New Roman" panose="02020603050405020304" pitchFamily="18" charset="0"/>
                      </a:endParaRPr>
                    </a:p>
                  </a:txBody>
                  <a:tcPr marL="51574" marR="51574" marT="0" marB="0"/>
                </a:tc>
                <a:tc>
                  <a:txBody>
                    <a:bodyPr/>
                    <a:lstStyle/>
                    <a:p>
                      <a:pPr>
                        <a:lnSpc>
                          <a:spcPct val="107000"/>
                        </a:lnSpc>
                        <a:spcAft>
                          <a:spcPts val="800"/>
                        </a:spcAft>
                      </a:pPr>
                      <a:r>
                        <a:rPr lang="es-ES" sz="900">
                          <a:effectLst/>
                          <a:latin typeface="+mj-lt"/>
                        </a:rPr>
                        <a:t>Cex</a:t>
                      </a:r>
                      <a:endParaRPr lang="es-ES" sz="900">
                        <a:effectLst/>
                        <a:latin typeface="+mj-lt"/>
                        <a:ea typeface="Calibri" panose="020F0502020204030204" pitchFamily="34" charset="0"/>
                        <a:cs typeface="Times New Roman" panose="02020603050405020304" pitchFamily="18" charset="0"/>
                      </a:endParaRPr>
                    </a:p>
                  </a:txBody>
                  <a:tcPr marL="51574" marR="51574" marT="0" marB="0"/>
                </a:tc>
                <a:tc>
                  <a:txBody>
                    <a:bodyPr/>
                    <a:lstStyle/>
                    <a:p>
                      <a:pPr>
                        <a:lnSpc>
                          <a:spcPct val="107000"/>
                        </a:lnSpc>
                        <a:spcAft>
                          <a:spcPts val="800"/>
                        </a:spcAft>
                      </a:pPr>
                      <a:r>
                        <a:rPr lang="es-ES" sz="900" dirty="0">
                          <a:effectLst/>
                          <a:latin typeface="+mj-lt"/>
                        </a:rPr>
                        <a:t>Registra la actividad de cex realizada por la matrona tras el parto.</a:t>
                      </a:r>
                      <a:endParaRPr lang="es-ES" sz="900" dirty="0">
                        <a:effectLst/>
                        <a:latin typeface="+mj-lt"/>
                        <a:ea typeface="Calibri" panose="020F0502020204030204" pitchFamily="34" charset="0"/>
                        <a:cs typeface="Times New Roman" panose="02020603050405020304" pitchFamily="18" charset="0"/>
                      </a:endParaRPr>
                    </a:p>
                  </a:txBody>
                  <a:tcPr marL="51574" marR="51574" marT="0" marB="0"/>
                </a:tc>
                <a:extLst>
                  <a:ext uri="{0D108BD9-81ED-4DB2-BD59-A6C34878D82A}">
                    <a16:rowId xmlns:a16="http://schemas.microsoft.com/office/drawing/2014/main" val="1213603564"/>
                  </a:ext>
                </a:extLst>
              </a:tr>
            </a:tbl>
          </a:graphicData>
        </a:graphic>
      </p:graphicFrame>
    </p:spTree>
    <p:extLst>
      <p:ext uri="{BB962C8B-B14F-4D97-AF65-F5344CB8AC3E}">
        <p14:creationId xmlns:p14="http://schemas.microsoft.com/office/powerpoint/2010/main" val="74161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Marcador de título 1">
            <a:extLst>
              <a:ext uri="{FF2B5EF4-FFF2-40B4-BE49-F238E27FC236}">
                <a16:creationId xmlns:a16="http://schemas.microsoft.com/office/drawing/2014/main" id="{3DDBA027-CC48-B985-6184-F01829F66296}"/>
              </a:ext>
            </a:extLst>
          </p:cNvPr>
          <p:cNvSpPr txBox="1">
            <a:spLocks/>
          </p:cNvSpPr>
          <p:nvPr/>
        </p:nvSpPr>
        <p:spPr>
          <a:xfrm>
            <a:off x="429564" y="761542"/>
            <a:ext cx="3691969" cy="523133"/>
          </a:xfrm>
          <a:prstGeom prst="rect">
            <a:avLst/>
          </a:prstGeom>
        </p:spPr>
        <p:txBody>
          <a:bodyPr vert="horz" lIns="45720" tIns="22860" rIns="45720" bIns="2286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formularios por puesto (urgencias)</a:t>
            </a:r>
          </a:p>
        </p:txBody>
      </p:sp>
      <p:cxnSp>
        <p:nvCxnSpPr>
          <p:cNvPr id="58" name="Conector recto 57">
            <a:extLst>
              <a:ext uri="{FF2B5EF4-FFF2-40B4-BE49-F238E27FC236}">
                <a16:creationId xmlns:a16="http://schemas.microsoft.com/office/drawing/2014/main" id="{D194B9B7-2E1E-44AC-09EB-CC8D2C2BBF65}"/>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59" name="Elipse 58">
            <a:extLst>
              <a:ext uri="{FF2B5EF4-FFF2-40B4-BE49-F238E27FC236}">
                <a16:creationId xmlns:a16="http://schemas.microsoft.com/office/drawing/2014/main" id="{2611EF20-F33F-65F2-AD0F-59562830D92C}"/>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sp>
        <p:nvSpPr>
          <p:cNvPr id="60" name="Allí donde nos necesitan">
            <a:extLst>
              <a:ext uri="{FF2B5EF4-FFF2-40B4-BE49-F238E27FC236}">
                <a16:creationId xmlns:a16="http://schemas.microsoft.com/office/drawing/2014/main" id="{FB88B7F6-3A6D-A7EF-B6BF-90530AB0A8DA}"/>
              </a:ext>
            </a:extLst>
          </p:cNvPr>
          <p:cNvSpPr txBox="1"/>
          <p:nvPr/>
        </p:nvSpPr>
        <p:spPr>
          <a:xfrm>
            <a:off x="10284402" y="808151"/>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Formularios por puesto</a:t>
            </a:r>
          </a:p>
        </p:txBody>
      </p:sp>
      <p:pic>
        <p:nvPicPr>
          <p:cNvPr id="61" name="Imagen 60">
            <a:extLst>
              <a:ext uri="{FF2B5EF4-FFF2-40B4-BE49-F238E27FC236}">
                <a16:creationId xmlns:a16="http://schemas.microsoft.com/office/drawing/2014/main" id="{0BC84AD3-E2DD-54BC-6547-42D3C69136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0" name="1">
            <a:extLst>
              <a:ext uri="{FF2B5EF4-FFF2-40B4-BE49-F238E27FC236}">
                <a16:creationId xmlns:a16="http://schemas.microsoft.com/office/drawing/2014/main" id="{C6288D0F-AB13-B8F0-0970-3FB4650F4A22}"/>
              </a:ext>
            </a:extLst>
          </p:cNvPr>
          <p:cNvSpPr txBox="1"/>
          <p:nvPr/>
        </p:nvSpPr>
        <p:spPr>
          <a:xfrm>
            <a:off x="1564653" y="1195070"/>
            <a:ext cx="336866" cy="649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140000"/>
              </a:lnSpc>
              <a:defRPr sz="5500" b="0">
                <a:solidFill>
                  <a:srgbClr val="00B2A9"/>
                </a:solidFill>
                <a:latin typeface="Neo Sans"/>
                <a:ea typeface="Neo Sans"/>
                <a:cs typeface="Neo Sans"/>
                <a:sym typeface="Neo Sans"/>
              </a:defRPr>
            </a:lvl1pPr>
          </a:lstStyle>
          <a:p>
            <a:endParaRPr sz="2800" dirty="0">
              <a:solidFill>
                <a:srgbClr val="00BEB8"/>
              </a:solidFill>
            </a:endParaRPr>
          </a:p>
        </p:txBody>
      </p:sp>
      <p:graphicFrame>
        <p:nvGraphicFramePr>
          <p:cNvPr id="2" name="Tabla 1">
            <a:extLst>
              <a:ext uri="{FF2B5EF4-FFF2-40B4-BE49-F238E27FC236}">
                <a16:creationId xmlns:a16="http://schemas.microsoft.com/office/drawing/2014/main" id="{CA0B5358-9AB4-7773-5773-BCD11713F2E3}"/>
              </a:ext>
            </a:extLst>
          </p:cNvPr>
          <p:cNvGraphicFramePr>
            <a:graphicFrameLocks noGrp="1"/>
          </p:cNvGraphicFramePr>
          <p:nvPr>
            <p:extLst>
              <p:ext uri="{D42A27DB-BD31-4B8C-83A1-F6EECF244321}">
                <p14:modId xmlns:p14="http://schemas.microsoft.com/office/powerpoint/2010/main" val="2418659653"/>
              </p:ext>
            </p:extLst>
          </p:nvPr>
        </p:nvGraphicFramePr>
        <p:xfrm>
          <a:off x="317906" y="1685896"/>
          <a:ext cx="11720293" cy="4748461"/>
        </p:xfrm>
        <a:graphic>
          <a:graphicData uri="http://schemas.openxmlformats.org/drawingml/2006/table">
            <a:tbl>
              <a:tblPr firstRow="1" firstCol="1" bandRow="1">
                <a:tableStyleId>{5C22544A-7EE6-4342-B048-85BDC9FD1C3A}</a:tableStyleId>
              </a:tblPr>
              <a:tblGrid>
                <a:gridCol w="3512142">
                  <a:extLst>
                    <a:ext uri="{9D8B030D-6E8A-4147-A177-3AD203B41FA5}">
                      <a16:colId xmlns:a16="http://schemas.microsoft.com/office/drawing/2014/main" val="2380156541"/>
                    </a:ext>
                  </a:extLst>
                </a:gridCol>
                <a:gridCol w="1903988">
                  <a:extLst>
                    <a:ext uri="{9D8B030D-6E8A-4147-A177-3AD203B41FA5}">
                      <a16:colId xmlns:a16="http://schemas.microsoft.com/office/drawing/2014/main" val="636558013"/>
                    </a:ext>
                  </a:extLst>
                </a:gridCol>
                <a:gridCol w="2071834">
                  <a:extLst>
                    <a:ext uri="{9D8B030D-6E8A-4147-A177-3AD203B41FA5}">
                      <a16:colId xmlns:a16="http://schemas.microsoft.com/office/drawing/2014/main" val="3194512498"/>
                    </a:ext>
                  </a:extLst>
                </a:gridCol>
                <a:gridCol w="4232329">
                  <a:extLst>
                    <a:ext uri="{9D8B030D-6E8A-4147-A177-3AD203B41FA5}">
                      <a16:colId xmlns:a16="http://schemas.microsoft.com/office/drawing/2014/main" val="1138006171"/>
                    </a:ext>
                  </a:extLst>
                </a:gridCol>
              </a:tblGrid>
              <a:tr h="743854">
                <a:tc>
                  <a:txBody>
                    <a:bodyPr/>
                    <a:lstStyle/>
                    <a:p>
                      <a:pPr>
                        <a:lnSpc>
                          <a:spcPct val="106000"/>
                        </a:lnSpc>
                        <a:spcAft>
                          <a:spcPts val="800"/>
                        </a:spcAft>
                      </a:pPr>
                      <a:r>
                        <a:rPr lang="es-ES" sz="1100" dirty="0">
                          <a:effectLst/>
                          <a:latin typeface="+mj-lt"/>
                        </a:rPr>
                        <a:t>FORMULARIO</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nSpc>
                          <a:spcPct val="106000"/>
                        </a:lnSpc>
                        <a:spcAft>
                          <a:spcPts val="800"/>
                        </a:spcAft>
                      </a:pPr>
                      <a:r>
                        <a:rPr lang="es-ES" sz="1100" dirty="0">
                          <a:effectLst/>
                          <a:latin typeface="+mj-lt"/>
                        </a:rPr>
                        <a:t>EN TODOS LOS PACIENTES</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nSpc>
                          <a:spcPct val="106000"/>
                        </a:lnSpc>
                        <a:spcAft>
                          <a:spcPts val="800"/>
                        </a:spcAft>
                      </a:pPr>
                      <a:r>
                        <a:rPr lang="es-ES" sz="1100">
                          <a:effectLst/>
                          <a:latin typeface="+mj-lt"/>
                        </a:rPr>
                        <a:t>SI EL PACIENTE LO REQUIERE</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nSpc>
                          <a:spcPct val="106000"/>
                        </a:lnSpc>
                        <a:spcAft>
                          <a:spcPts val="800"/>
                        </a:spcAft>
                      </a:pPr>
                      <a:r>
                        <a:rPr lang="es-ES" sz="1100">
                          <a:effectLst/>
                          <a:latin typeface="+mj-lt"/>
                        </a:rPr>
                        <a:t>OBSERVACIONES</a:t>
                      </a:r>
                      <a:endParaRPr lang="es-ES" sz="1100">
                        <a:effectLst/>
                        <a:latin typeface="+mj-lt"/>
                        <a:ea typeface="Calibri" panose="020F0502020204030204" pitchFamily="34" charset="0"/>
                        <a:cs typeface="Times New Roman" panose="02020603050405020304" pitchFamily="18" charset="0"/>
                      </a:endParaRPr>
                    </a:p>
                  </a:txBody>
                  <a:tcPr marL="47762" marR="47762" marT="0" marB="0"/>
                </a:tc>
                <a:extLst>
                  <a:ext uri="{0D108BD9-81ED-4DB2-BD59-A6C34878D82A}">
                    <a16:rowId xmlns:a16="http://schemas.microsoft.com/office/drawing/2014/main" val="3440587673"/>
                  </a:ext>
                </a:extLst>
              </a:tr>
              <a:tr h="341437">
                <a:tc>
                  <a:txBody>
                    <a:bodyPr/>
                    <a:lstStyle/>
                    <a:p>
                      <a:pPr algn="just">
                        <a:lnSpc>
                          <a:spcPct val="107000"/>
                        </a:lnSpc>
                        <a:spcAft>
                          <a:spcPts val="800"/>
                        </a:spcAft>
                      </a:pPr>
                      <a:r>
                        <a:rPr lang="es-ES" sz="1100">
                          <a:effectLst/>
                          <a:latin typeface="+mj-lt"/>
                        </a:rPr>
                        <a:t>Enf.Constantes</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l">
                        <a:lnSpc>
                          <a:spcPct val="107000"/>
                        </a:lnSpc>
                        <a:spcAft>
                          <a:spcPts val="800"/>
                        </a:spcAft>
                      </a:pPr>
                      <a:r>
                        <a:rPr lang="es-ES" sz="1100" dirty="0">
                          <a:effectLst/>
                          <a:latin typeface="+mj-lt"/>
                        </a:rPr>
                        <a:t>EWS: Todos los pacientes en turno de mañana</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extLst>
                  <a:ext uri="{0D108BD9-81ED-4DB2-BD59-A6C34878D82A}">
                    <a16:rowId xmlns:a16="http://schemas.microsoft.com/office/drawing/2014/main" val="2721135935"/>
                  </a:ext>
                </a:extLst>
              </a:tr>
              <a:tr h="284398">
                <a:tc>
                  <a:txBody>
                    <a:bodyPr/>
                    <a:lstStyle/>
                    <a:p>
                      <a:pPr algn="just">
                        <a:lnSpc>
                          <a:spcPct val="107000"/>
                        </a:lnSpc>
                        <a:spcAft>
                          <a:spcPts val="800"/>
                        </a:spcAft>
                      </a:pPr>
                      <a:r>
                        <a:rPr lang="es-ES" sz="1100">
                          <a:effectLst/>
                          <a:latin typeface="+mj-lt"/>
                        </a:rPr>
                        <a:t>Enf.Registropertenencias</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l">
                        <a:lnSpc>
                          <a:spcPct val="107000"/>
                        </a:lnSpc>
                        <a:spcAft>
                          <a:spcPts val="800"/>
                        </a:spcAft>
                      </a:pPr>
                      <a:r>
                        <a:rPr lang="es-ES" sz="1100" dirty="0">
                          <a:effectLst/>
                          <a:latin typeface="+mj-lt"/>
                        </a:rPr>
                        <a:t> </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extLst>
                  <a:ext uri="{0D108BD9-81ED-4DB2-BD59-A6C34878D82A}">
                    <a16:rowId xmlns:a16="http://schemas.microsoft.com/office/drawing/2014/main" val="775457692"/>
                  </a:ext>
                </a:extLst>
              </a:tr>
              <a:tr h="263332">
                <a:tc>
                  <a:txBody>
                    <a:bodyPr/>
                    <a:lstStyle/>
                    <a:p>
                      <a:pPr algn="just">
                        <a:lnSpc>
                          <a:spcPct val="107000"/>
                        </a:lnSpc>
                        <a:spcAft>
                          <a:spcPts val="800"/>
                        </a:spcAft>
                      </a:pPr>
                      <a:r>
                        <a:rPr lang="es-ES" sz="1100">
                          <a:effectLst/>
                          <a:latin typeface="+mj-lt"/>
                        </a:rPr>
                        <a:t>Enf.Balance</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l">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extLst>
                  <a:ext uri="{0D108BD9-81ED-4DB2-BD59-A6C34878D82A}">
                    <a16:rowId xmlns:a16="http://schemas.microsoft.com/office/drawing/2014/main" val="3849213114"/>
                  </a:ext>
                </a:extLst>
              </a:tr>
              <a:tr h="315997">
                <a:tc>
                  <a:txBody>
                    <a:bodyPr/>
                    <a:lstStyle/>
                    <a:p>
                      <a:pPr algn="just">
                        <a:lnSpc>
                          <a:spcPct val="107000"/>
                        </a:lnSpc>
                        <a:spcAft>
                          <a:spcPts val="800"/>
                        </a:spcAft>
                      </a:pPr>
                      <a:r>
                        <a:rPr lang="es-ES" sz="1100">
                          <a:effectLst/>
                          <a:latin typeface="+mj-lt"/>
                        </a:rPr>
                        <a:t>Enf.Dietas</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l">
                        <a:lnSpc>
                          <a:spcPct val="107000"/>
                        </a:lnSpc>
                        <a:spcAft>
                          <a:spcPts val="800"/>
                        </a:spcAft>
                      </a:pPr>
                      <a:r>
                        <a:rPr lang="es-ES" sz="1100" dirty="0">
                          <a:effectLst/>
                          <a:latin typeface="+mj-lt"/>
                        </a:rPr>
                        <a:t> </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extLst>
                  <a:ext uri="{0D108BD9-81ED-4DB2-BD59-A6C34878D82A}">
                    <a16:rowId xmlns:a16="http://schemas.microsoft.com/office/drawing/2014/main" val="3492284600"/>
                  </a:ext>
                </a:extLst>
              </a:tr>
              <a:tr h="273865">
                <a:tc>
                  <a:txBody>
                    <a:bodyPr/>
                    <a:lstStyle/>
                    <a:p>
                      <a:pPr algn="just">
                        <a:lnSpc>
                          <a:spcPct val="107000"/>
                        </a:lnSpc>
                        <a:spcAft>
                          <a:spcPts val="1200"/>
                        </a:spcAft>
                      </a:pPr>
                      <a:r>
                        <a:rPr lang="es-ES" sz="1100">
                          <a:effectLst/>
                          <a:latin typeface="+mj-lt"/>
                        </a:rPr>
                        <a:t>Enf. Inyectable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dirty="0">
                          <a:effectLst/>
                          <a:latin typeface="+mj-lt"/>
                        </a:rPr>
                        <a:t> </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l">
                        <a:lnSpc>
                          <a:spcPct val="107000"/>
                        </a:lnSpc>
                        <a:spcAft>
                          <a:spcPts val="800"/>
                        </a:spcAft>
                      </a:pPr>
                      <a:r>
                        <a:rPr lang="es-ES" sz="1100" dirty="0">
                          <a:effectLst/>
                          <a:latin typeface="+mj-lt"/>
                        </a:rPr>
                        <a:t> </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extLst>
                  <a:ext uri="{0D108BD9-81ED-4DB2-BD59-A6C34878D82A}">
                    <a16:rowId xmlns:a16="http://schemas.microsoft.com/office/drawing/2014/main" val="999540405"/>
                  </a:ext>
                </a:extLst>
              </a:tr>
              <a:tr h="305465">
                <a:tc>
                  <a:txBody>
                    <a:bodyPr/>
                    <a:lstStyle/>
                    <a:p>
                      <a:pPr algn="just">
                        <a:lnSpc>
                          <a:spcPct val="107000"/>
                        </a:lnSpc>
                        <a:spcAft>
                          <a:spcPts val="800"/>
                        </a:spcAft>
                      </a:pPr>
                      <a:r>
                        <a:rPr lang="es-ES" sz="1100">
                          <a:effectLst/>
                          <a:latin typeface="+mj-lt"/>
                        </a:rPr>
                        <a:t>Enf.Curas</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l">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extLst>
                  <a:ext uri="{0D108BD9-81ED-4DB2-BD59-A6C34878D82A}">
                    <a16:rowId xmlns:a16="http://schemas.microsoft.com/office/drawing/2014/main" val="1548878881"/>
                  </a:ext>
                </a:extLst>
              </a:tr>
              <a:tr h="294931">
                <a:tc>
                  <a:txBody>
                    <a:bodyPr/>
                    <a:lstStyle/>
                    <a:p>
                      <a:pPr algn="just">
                        <a:lnSpc>
                          <a:spcPct val="107000"/>
                        </a:lnSpc>
                        <a:spcAft>
                          <a:spcPts val="800"/>
                        </a:spcAft>
                      </a:pPr>
                      <a:r>
                        <a:rPr lang="es-ES" sz="1100">
                          <a:effectLst/>
                          <a:latin typeface="+mj-lt"/>
                        </a:rPr>
                        <a:t>calendario vacunal</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l">
                        <a:lnSpc>
                          <a:spcPct val="107000"/>
                        </a:lnSpc>
                        <a:spcAft>
                          <a:spcPts val="800"/>
                        </a:spcAft>
                      </a:pPr>
                      <a:r>
                        <a:rPr lang="es-ES" sz="1100" dirty="0">
                          <a:effectLst/>
                          <a:latin typeface="+mj-lt"/>
                        </a:rPr>
                        <a:t> </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extLst>
                  <a:ext uri="{0D108BD9-81ED-4DB2-BD59-A6C34878D82A}">
                    <a16:rowId xmlns:a16="http://schemas.microsoft.com/office/drawing/2014/main" val="3687552485"/>
                  </a:ext>
                </a:extLst>
              </a:tr>
              <a:tr h="315997">
                <a:tc>
                  <a:txBody>
                    <a:bodyPr/>
                    <a:lstStyle/>
                    <a:p>
                      <a:pPr algn="just">
                        <a:lnSpc>
                          <a:spcPct val="107000"/>
                        </a:lnSpc>
                        <a:spcAft>
                          <a:spcPts val="1200"/>
                        </a:spcAft>
                      </a:pPr>
                      <a:r>
                        <a:rPr lang="es-ES" sz="1100" dirty="0">
                          <a:effectLst/>
                          <a:latin typeface="+mj-lt"/>
                        </a:rPr>
                        <a:t>Enf.Ulceras</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l">
                        <a:lnSpc>
                          <a:spcPct val="107000"/>
                        </a:lnSpc>
                        <a:spcAft>
                          <a:spcPts val="800"/>
                        </a:spcAft>
                      </a:pPr>
                      <a:r>
                        <a:rPr lang="es-ES" sz="1100" dirty="0">
                          <a:effectLst/>
                          <a:latin typeface="+mj-lt"/>
                        </a:rPr>
                        <a:t> </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extLst>
                  <a:ext uri="{0D108BD9-81ED-4DB2-BD59-A6C34878D82A}">
                    <a16:rowId xmlns:a16="http://schemas.microsoft.com/office/drawing/2014/main" val="2241209585"/>
                  </a:ext>
                </a:extLst>
              </a:tr>
              <a:tr h="294931">
                <a:tc>
                  <a:txBody>
                    <a:bodyPr/>
                    <a:lstStyle/>
                    <a:p>
                      <a:pPr algn="just">
                        <a:lnSpc>
                          <a:spcPct val="107000"/>
                        </a:lnSpc>
                        <a:spcAft>
                          <a:spcPts val="1200"/>
                        </a:spcAft>
                      </a:pPr>
                      <a:r>
                        <a:rPr lang="es-ES" sz="1100" dirty="0">
                          <a:effectLst/>
                          <a:latin typeface="+mj-lt"/>
                        </a:rPr>
                        <a:t>Enf.Registro Caídas</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dirty="0">
                          <a:effectLst/>
                          <a:latin typeface="+mj-lt"/>
                        </a:rPr>
                        <a:t> </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l">
                        <a:lnSpc>
                          <a:spcPct val="107000"/>
                        </a:lnSpc>
                        <a:spcAft>
                          <a:spcPts val="800"/>
                        </a:spcAft>
                      </a:pPr>
                      <a:r>
                        <a:rPr lang="es-ES" sz="1100" dirty="0">
                          <a:effectLst/>
                          <a:latin typeface="+mj-lt"/>
                        </a:rPr>
                        <a:t> </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extLst>
                  <a:ext uri="{0D108BD9-81ED-4DB2-BD59-A6C34878D82A}">
                    <a16:rowId xmlns:a16="http://schemas.microsoft.com/office/drawing/2014/main" val="3453297391"/>
                  </a:ext>
                </a:extLst>
              </a:tr>
              <a:tr h="284398">
                <a:tc>
                  <a:txBody>
                    <a:bodyPr/>
                    <a:lstStyle/>
                    <a:p>
                      <a:pPr algn="just">
                        <a:lnSpc>
                          <a:spcPct val="107000"/>
                        </a:lnSpc>
                        <a:spcAft>
                          <a:spcPts val="800"/>
                        </a:spcAft>
                      </a:pPr>
                      <a:r>
                        <a:rPr lang="es-ES" sz="1100">
                          <a:effectLst/>
                          <a:latin typeface="+mj-lt"/>
                        </a:rPr>
                        <a:t>Enf.Inmovilización Terapéutica</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l">
                        <a:lnSpc>
                          <a:spcPct val="107000"/>
                        </a:lnSpc>
                        <a:spcAft>
                          <a:spcPts val="800"/>
                        </a:spcAft>
                      </a:pPr>
                      <a:r>
                        <a:rPr lang="es-ES" sz="1100" dirty="0">
                          <a:effectLst/>
                          <a:latin typeface="+mj-lt"/>
                        </a:rPr>
                        <a:t> </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extLst>
                  <a:ext uri="{0D108BD9-81ED-4DB2-BD59-A6C34878D82A}">
                    <a16:rowId xmlns:a16="http://schemas.microsoft.com/office/drawing/2014/main" val="1718720538"/>
                  </a:ext>
                </a:extLst>
              </a:tr>
              <a:tr h="302970">
                <a:tc>
                  <a:txBody>
                    <a:bodyPr/>
                    <a:lstStyle/>
                    <a:p>
                      <a:pPr algn="just">
                        <a:lnSpc>
                          <a:spcPct val="107000"/>
                        </a:lnSpc>
                        <a:spcAft>
                          <a:spcPts val="1200"/>
                        </a:spcAft>
                      </a:pPr>
                      <a:r>
                        <a:rPr lang="es-ES" sz="1100" dirty="0">
                          <a:effectLst/>
                          <a:latin typeface="+mj-lt"/>
                        </a:rPr>
                        <a:t>Enf. Parada Cardio-Respiratoria </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l">
                        <a:lnSpc>
                          <a:spcPct val="107000"/>
                        </a:lnSpc>
                        <a:spcAft>
                          <a:spcPts val="800"/>
                        </a:spcAft>
                      </a:pPr>
                      <a:r>
                        <a:rPr lang="es-ES" sz="1100" dirty="0">
                          <a:effectLst/>
                          <a:latin typeface="+mj-lt"/>
                        </a:rPr>
                        <a:t>Tira de ritmo: etiqueta paciente y mandar a archivo</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extLst>
                  <a:ext uri="{0D108BD9-81ED-4DB2-BD59-A6C34878D82A}">
                    <a16:rowId xmlns:a16="http://schemas.microsoft.com/office/drawing/2014/main" val="2672317054"/>
                  </a:ext>
                </a:extLst>
              </a:tr>
              <a:tr h="726886">
                <a:tc>
                  <a:txBody>
                    <a:bodyPr/>
                    <a:lstStyle/>
                    <a:p>
                      <a:pPr>
                        <a:lnSpc>
                          <a:spcPct val="107000"/>
                        </a:lnSpc>
                        <a:spcAft>
                          <a:spcPts val="1200"/>
                        </a:spcAft>
                      </a:pPr>
                      <a:r>
                        <a:rPr lang="es-ES" sz="1100" dirty="0">
                          <a:effectLst/>
                          <a:latin typeface="+mj-lt"/>
                        </a:rPr>
                        <a:t>Enf. Transferencia Urgencias y valoración de enfermería. Indicado en pacientes que quedan ingresados en hospitalización.</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ctr">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nSpc>
                          <a:spcPct val="107000"/>
                        </a:lnSpc>
                        <a:spcAft>
                          <a:spcPts val="800"/>
                        </a:spcAft>
                      </a:pPr>
                      <a:r>
                        <a:rPr lang="es-ES" sz="1100">
                          <a:effectLst/>
                          <a:latin typeface="+mj-lt"/>
                        </a:rPr>
                        <a:t> </a:t>
                      </a:r>
                      <a:endParaRPr lang="es-ES" sz="1100">
                        <a:effectLst/>
                        <a:latin typeface="+mj-lt"/>
                        <a:ea typeface="Calibri" panose="020F0502020204030204" pitchFamily="34" charset="0"/>
                        <a:cs typeface="Times New Roman" panose="02020603050405020304" pitchFamily="18" charset="0"/>
                      </a:endParaRPr>
                    </a:p>
                  </a:txBody>
                  <a:tcPr marL="47762" marR="47762" marT="0" marB="0"/>
                </a:tc>
                <a:tc>
                  <a:txBody>
                    <a:bodyPr/>
                    <a:lstStyle/>
                    <a:p>
                      <a:pPr algn="l">
                        <a:lnSpc>
                          <a:spcPct val="107000"/>
                        </a:lnSpc>
                        <a:spcAft>
                          <a:spcPts val="800"/>
                        </a:spcAft>
                      </a:pPr>
                      <a:r>
                        <a:rPr lang="es-ES" sz="1100" dirty="0">
                          <a:effectLst/>
                          <a:latin typeface="+mj-lt"/>
                        </a:rPr>
                        <a:t>AE: Nota de evolución </a:t>
                      </a:r>
                      <a:endParaRPr lang="es-ES" sz="1100" dirty="0">
                        <a:effectLst/>
                        <a:latin typeface="+mj-lt"/>
                        <a:ea typeface="Calibri" panose="020F0502020204030204" pitchFamily="34" charset="0"/>
                        <a:cs typeface="Times New Roman" panose="02020603050405020304" pitchFamily="18" charset="0"/>
                      </a:endParaRPr>
                    </a:p>
                  </a:txBody>
                  <a:tcPr marL="47762" marR="47762" marT="0" marB="0"/>
                </a:tc>
                <a:extLst>
                  <a:ext uri="{0D108BD9-81ED-4DB2-BD59-A6C34878D82A}">
                    <a16:rowId xmlns:a16="http://schemas.microsoft.com/office/drawing/2014/main" val="779490283"/>
                  </a:ext>
                </a:extLst>
              </a:tr>
            </a:tbl>
          </a:graphicData>
        </a:graphic>
      </p:graphicFrame>
    </p:spTree>
    <p:extLst>
      <p:ext uri="{BB962C8B-B14F-4D97-AF65-F5344CB8AC3E}">
        <p14:creationId xmlns:p14="http://schemas.microsoft.com/office/powerpoint/2010/main" val="352017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Marcador de título 1">
            <a:extLst>
              <a:ext uri="{FF2B5EF4-FFF2-40B4-BE49-F238E27FC236}">
                <a16:creationId xmlns:a16="http://schemas.microsoft.com/office/drawing/2014/main" id="{3DDBA027-CC48-B985-6184-F01829F66296}"/>
              </a:ext>
            </a:extLst>
          </p:cNvPr>
          <p:cNvSpPr txBox="1">
            <a:spLocks/>
          </p:cNvSpPr>
          <p:nvPr/>
        </p:nvSpPr>
        <p:spPr>
          <a:xfrm>
            <a:off x="429564" y="761542"/>
            <a:ext cx="3691969" cy="523133"/>
          </a:xfrm>
          <a:prstGeom prst="rect">
            <a:avLst/>
          </a:prstGeom>
        </p:spPr>
        <p:txBody>
          <a:bodyPr vert="horz" lIns="45720" tIns="22860" rIns="45720" bIns="2286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formularios por puesto (hospitalización)</a:t>
            </a:r>
          </a:p>
        </p:txBody>
      </p:sp>
      <p:cxnSp>
        <p:nvCxnSpPr>
          <p:cNvPr id="58" name="Conector recto 57">
            <a:extLst>
              <a:ext uri="{FF2B5EF4-FFF2-40B4-BE49-F238E27FC236}">
                <a16:creationId xmlns:a16="http://schemas.microsoft.com/office/drawing/2014/main" id="{D194B9B7-2E1E-44AC-09EB-CC8D2C2BBF65}"/>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59" name="Elipse 58">
            <a:extLst>
              <a:ext uri="{FF2B5EF4-FFF2-40B4-BE49-F238E27FC236}">
                <a16:creationId xmlns:a16="http://schemas.microsoft.com/office/drawing/2014/main" id="{2611EF20-F33F-65F2-AD0F-59562830D92C}"/>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sp>
        <p:nvSpPr>
          <p:cNvPr id="60" name="Allí donde nos necesitan">
            <a:extLst>
              <a:ext uri="{FF2B5EF4-FFF2-40B4-BE49-F238E27FC236}">
                <a16:creationId xmlns:a16="http://schemas.microsoft.com/office/drawing/2014/main" id="{FB88B7F6-3A6D-A7EF-B6BF-90530AB0A8DA}"/>
              </a:ext>
            </a:extLst>
          </p:cNvPr>
          <p:cNvSpPr txBox="1"/>
          <p:nvPr/>
        </p:nvSpPr>
        <p:spPr>
          <a:xfrm>
            <a:off x="10284402" y="808151"/>
            <a:ext cx="1990924"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Formularios por puesto</a:t>
            </a:r>
          </a:p>
        </p:txBody>
      </p:sp>
      <p:pic>
        <p:nvPicPr>
          <p:cNvPr id="61" name="Imagen 60">
            <a:extLst>
              <a:ext uri="{FF2B5EF4-FFF2-40B4-BE49-F238E27FC236}">
                <a16:creationId xmlns:a16="http://schemas.microsoft.com/office/drawing/2014/main" id="{0BC84AD3-E2DD-54BC-6547-42D3C69136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0" name="1">
            <a:extLst>
              <a:ext uri="{FF2B5EF4-FFF2-40B4-BE49-F238E27FC236}">
                <a16:creationId xmlns:a16="http://schemas.microsoft.com/office/drawing/2014/main" id="{C6288D0F-AB13-B8F0-0970-3FB4650F4A22}"/>
              </a:ext>
            </a:extLst>
          </p:cNvPr>
          <p:cNvSpPr txBox="1"/>
          <p:nvPr/>
        </p:nvSpPr>
        <p:spPr>
          <a:xfrm>
            <a:off x="1564653" y="1195070"/>
            <a:ext cx="336866" cy="6497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140000"/>
              </a:lnSpc>
              <a:defRPr sz="5500" b="0">
                <a:solidFill>
                  <a:srgbClr val="00B2A9"/>
                </a:solidFill>
                <a:latin typeface="Neo Sans"/>
                <a:ea typeface="Neo Sans"/>
                <a:cs typeface="Neo Sans"/>
                <a:sym typeface="Neo Sans"/>
              </a:defRPr>
            </a:lvl1pPr>
          </a:lstStyle>
          <a:p>
            <a:endParaRPr sz="2800" dirty="0">
              <a:solidFill>
                <a:srgbClr val="00BEB8"/>
              </a:solidFill>
            </a:endParaRPr>
          </a:p>
        </p:txBody>
      </p:sp>
      <p:graphicFrame>
        <p:nvGraphicFramePr>
          <p:cNvPr id="2" name="Tabla 1">
            <a:extLst>
              <a:ext uri="{FF2B5EF4-FFF2-40B4-BE49-F238E27FC236}">
                <a16:creationId xmlns:a16="http://schemas.microsoft.com/office/drawing/2014/main" id="{3B4C7684-D832-6AD1-3510-3A551982EBEA}"/>
              </a:ext>
            </a:extLst>
          </p:cNvPr>
          <p:cNvGraphicFramePr>
            <a:graphicFrameLocks noGrp="1"/>
          </p:cNvGraphicFramePr>
          <p:nvPr>
            <p:extLst>
              <p:ext uri="{D42A27DB-BD31-4B8C-83A1-F6EECF244321}">
                <p14:modId xmlns:p14="http://schemas.microsoft.com/office/powerpoint/2010/main" val="2112923231"/>
              </p:ext>
            </p:extLst>
          </p:nvPr>
        </p:nvGraphicFramePr>
        <p:xfrm>
          <a:off x="2270831" y="1454289"/>
          <a:ext cx="5499507" cy="5009615"/>
        </p:xfrm>
        <a:graphic>
          <a:graphicData uri="http://schemas.openxmlformats.org/drawingml/2006/table">
            <a:tbl>
              <a:tblPr firstRow="1" firstCol="1" bandRow="1">
                <a:tableStyleId>{5C22544A-7EE6-4342-B048-85BDC9FD1C3A}</a:tableStyleId>
              </a:tblPr>
              <a:tblGrid>
                <a:gridCol w="2454303">
                  <a:extLst>
                    <a:ext uri="{9D8B030D-6E8A-4147-A177-3AD203B41FA5}">
                      <a16:colId xmlns:a16="http://schemas.microsoft.com/office/drawing/2014/main" val="1823847945"/>
                    </a:ext>
                  </a:extLst>
                </a:gridCol>
                <a:gridCol w="1199626">
                  <a:extLst>
                    <a:ext uri="{9D8B030D-6E8A-4147-A177-3AD203B41FA5}">
                      <a16:colId xmlns:a16="http://schemas.microsoft.com/office/drawing/2014/main" val="45977474"/>
                    </a:ext>
                  </a:extLst>
                </a:gridCol>
                <a:gridCol w="1845578">
                  <a:extLst>
                    <a:ext uri="{9D8B030D-6E8A-4147-A177-3AD203B41FA5}">
                      <a16:colId xmlns:a16="http://schemas.microsoft.com/office/drawing/2014/main" val="243988713"/>
                    </a:ext>
                  </a:extLst>
                </a:gridCol>
              </a:tblGrid>
              <a:tr h="304482">
                <a:tc>
                  <a:txBody>
                    <a:bodyPr/>
                    <a:lstStyle/>
                    <a:p>
                      <a:pPr fontAlgn="base">
                        <a:lnSpc>
                          <a:spcPct val="107000"/>
                        </a:lnSpc>
                        <a:spcAft>
                          <a:spcPts val="800"/>
                        </a:spcAft>
                      </a:pPr>
                      <a:r>
                        <a:rPr lang="es-ES" sz="800" dirty="0">
                          <a:effectLst/>
                          <a:latin typeface="+mj-lt"/>
                        </a:rPr>
                        <a:t>FORMULARIO </a:t>
                      </a:r>
                      <a:endParaRPr lang="es-ES" sz="800" dirty="0">
                        <a:effectLst/>
                        <a:latin typeface="+mj-lt"/>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ES" sz="800">
                          <a:effectLst/>
                          <a:latin typeface="+mj-lt"/>
                        </a:rPr>
                        <a:t>TODOS LOS PACIENTES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fontAlgn="base">
                        <a:lnSpc>
                          <a:spcPct val="107000"/>
                        </a:lnSpc>
                        <a:spcAft>
                          <a:spcPts val="800"/>
                        </a:spcAft>
                      </a:pPr>
                      <a:r>
                        <a:rPr lang="es-ES" sz="800" dirty="0">
                          <a:effectLst/>
                          <a:latin typeface="+mj-lt"/>
                        </a:rPr>
                        <a:t> SI EL PACIENTE LO REQUIERE</a:t>
                      </a:r>
                      <a:endParaRPr lang="es-ES" sz="800" dirty="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30950325"/>
                  </a:ext>
                </a:extLst>
              </a:tr>
              <a:tr h="148831">
                <a:tc>
                  <a:txBody>
                    <a:bodyPr/>
                    <a:lstStyle/>
                    <a:p>
                      <a:pPr fontAlgn="base">
                        <a:lnSpc>
                          <a:spcPct val="107000"/>
                        </a:lnSpc>
                        <a:spcAft>
                          <a:spcPts val="800"/>
                        </a:spcAft>
                      </a:pPr>
                      <a:r>
                        <a:rPr lang="es-ES" sz="900">
                          <a:effectLst/>
                          <a:latin typeface="+mj-lt"/>
                        </a:rPr>
                        <a:t>Enf.Acogida paciente</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07547577"/>
                  </a:ext>
                </a:extLst>
              </a:tr>
              <a:tr h="148831">
                <a:tc>
                  <a:txBody>
                    <a:bodyPr/>
                    <a:lstStyle/>
                    <a:p>
                      <a:pPr algn="just" fontAlgn="base">
                        <a:lnSpc>
                          <a:spcPct val="107000"/>
                        </a:lnSpc>
                        <a:spcAft>
                          <a:spcPts val="800"/>
                        </a:spcAft>
                      </a:pPr>
                      <a:r>
                        <a:rPr lang="es-ES" sz="900">
                          <a:effectLst/>
                          <a:latin typeface="+mj-lt"/>
                        </a:rPr>
                        <a:t>Enf.Constantes </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37829881"/>
                  </a:ext>
                </a:extLst>
              </a:tr>
              <a:tr h="148831">
                <a:tc>
                  <a:txBody>
                    <a:bodyPr/>
                    <a:lstStyle/>
                    <a:p>
                      <a:pPr algn="just" fontAlgn="base">
                        <a:lnSpc>
                          <a:spcPct val="107000"/>
                        </a:lnSpc>
                        <a:spcAft>
                          <a:spcPts val="800"/>
                        </a:spcAft>
                      </a:pPr>
                      <a:r>
                        <a:rPr lang="es-ES" sz="900">
                          <a:effectLst/>
                          <a:latin typeface="+mj-lt"/>
                        </a:rPr>
                        <a:t>Enf.Balance </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96948916"/>
                  </a:ext>
                </a:extLst>
              </a:tr>
              <a:tr h="148831">
                <a:tc>
                  <a:txBody>
                    <a:bodyPr/>
                    <a:lstStyle/>
                    <a:p>
                      <a:pPr algn="just" fontAlgn="base">
                        <a:lnSpc>
                          <a:spcPct val="107000"/>
                        </a:lnSpc>
                        <a:spcAft>
                          <a:spcPts val="800"/>
                        </a:spcAft>
                      </a:pPr>
                      <a:r>
                        <a:rPr lang="es-ES" sz="900">
                          <a:effectLst/>
                          <a:latin typeface="+mj-lt"/>
                        </a:rPr>
                        <a:t>Enf.Dietas </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nSpc>
                          <a:spcPct val="107000"/>
                        </a:lnSpc>
                      </a:pPr>
                      <a:endParaRPr lang="es-ES" sz="800">
                        <a:effectLst/>
                        <a:latin typeface="+mj-lt"/>
                        <a:cs typeface="Times New Roman" panose="02020603050405020304" pitchFamily="18" charset="0"/>
                      </a:endParaRPr>
                    </a:p>
                  </a:txBody>
                  <a:tcPr marL="0" marR="0" marT="0" marB="0"/>
                </a:tc>
                <a:extLst>
                  <a:ext uri="{0D108BD9-81ED-4DB2-BD59-A6C34878D82A}">
                    <a16:rowId xmlns:a16="http://schemas.microsoft.com/office/drawing/2014/main" val="3531699053"/>
                  </a:ext>
                </a:extLst>
              </a:tr>
              <a:tr h="148831">
                <a:tc>
                  <a:txBody>
                    <a:bodyPr/>
                    <a:lstStyle/>
                    <a:p>
                      <a:pPr algn="just" fontAlgn="base">
                        <a:lnSpc>
                          <a:spcPct val="107000"/>
                        </a:lnSpc>
                        <a:spcAft>
                          <a:spcPts val="800"/>
                        </a:spcAft>
                      </a:pPr>
                      <a:r>
                        <a:rPr lang="es-ES" sz="900">
                          <a:effectLst/>
                          <a:latin typeface="+mj-lt"/>
                        </a:rPr>
                        <a:t>Enf. Monitorización del dolor</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37898619"/>
                  </a:ext>
                </a:extLst>
              </a:tr>
              <a:tr h="148831">
                <a:tc>
                  <a:txBody>
                    <a:bodyPr/>
                    <a:lstStyle/>
                    <a:p>
                      <a:pPr algn="just" fontAlgn="base">
                        <a:lnSpc>
                          <a:spcPct val="107000"/>
                        </a:lnSpc>
                        <a:spcAft>
                          <a:spcPts val="800"/>
                        </a:spcAft>
                      </a:pPr>
                      <a:r>
                        <a:rPr lang="es-ES" sz="900">
                          <a:effectLst/>
                          <a:latin typeface="+mj-lt"/>
                        </a:rPr>
                        <a:t>Dolor menores 3 años (escala FLACC)</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25133514"/>
                  </a:ext>
                </a:extLst>
              </a:tr>
              <a:tr h="166944">
                <a:tc>
                  <a:txBody>
                    <a:bodyPr/>
                    <a:lstStyle/>
                    <a:p>
                      <a:pPr algn="just" fontAlgn="base">
                        <a:lnSpc>
                          <a:spcPct val="107000"/>
                        </a:lnSpc>
                        <a:spcAft>
                          <a:spcPts val="800"/>
                        </a:spcAft>
                      </a:pPr>
                      <a:r>
                        <a:rPr lang="es-ES" sz="900" dirty="0">
                          <a:effectLst/>
                          <a:latin typeface="+mj-lt"/>
                        </a:rPr>
                        <a:t>Dolor niños 3-7 años (escala Wong-Baker)</a:t>
                      </a:r>
                      <a:endParaRPr lang="es-ES" sz="1000" dirty="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48904772"/>
                  </a:ext>
                </a:extLst>
              </a:tr>
              <a:tr h="148831">
                <a:tc>
                  <a:txBody>
                    <a:bodyPr/>
                    <a:lstStyle/>
                    <a:p>
                      <a:pPr algn="just" fontAlgn="base">
                        <a:lnSpc>
                          <a:spcPct val="107000"/>
                        </a:lnSpc>
                        <a:spcAft>
                          <a:spcPts val="800"/>
                        </a:spcAft>
                      </a:pPr>
                      <a:r>
                        <a:rPr lang="es-ES" sz="900">
                          <a:effectLst/>
                          <a:latin typeface="+mj-lt"/>
                        </a:rPr>
                        <a:t>Enf.Curas </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23568735"/>
                  </a:ext>
                </a:extLst>
              </a:tr>
              <a:tr h="148831">
                <a:tc>
                  <a:txBody>
                    <a:bodyPr/>
                    <a:lstStyle/>
                    <a:p>
                      <a:pPr algn="just" fontAlgn="base">
                        <a:lnSpc>
                          <a:spcPct val="107000"/>
                        </a:lnSpc>
                        <a:spcAft>
                          <a:spcPts val="800"/>
                        </a:spcAft>
                      </a:pPr>
                      <a:r>
                        <a:rPr lang="es-ES" sz="900">
                          <a:effectLst/>
                          <a:latin typeface="+mj-lt"/>
                        </a:rPr>
                        <a:t>Enf.Hemoderivados </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69631452"/>
                  </a:ext>
                </a:extLst>
              </a:tr>
              <a:tr h="159876">
                <a:tc>
                  <a:txBody>
                    <a:bodyPr/>
                    <a:lstStyle/>
                    <a:p>
                      <a:pPr fontAlgn="base">
                        <a:lnSpc>
                          <a:spcPct val="107000"/>
                        </a:lnSpc>
                        <a:spcAft>
                          <a:spcPts val="800"/>
                        </a:spcAft>
                      </a:pPr>
                      <a:r>
                        <a:rPr lang="es-ES" sz="900">
                          <a:effectLst/>
                          <a:latin typeface="+mj-lt"/>
                        </a:rPr>
                        <a:t>Enf.IMC.(índice Masa Corporal) </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12382960"/>
                  </a:ext>
                </a:extLst>
              </a:tr>
              <a:tr h="191851">
                <a:tc>
                  <a:txBody>
                    <a:bodyPr/>
                    <a:lstStyle/>
                    <a:p>
                      <a:pPr fontAlgn="base">
                        <a:lnSpc>
                          <a:spcPct val="107000"/>
                        </a:lnSpc>
                        <a:spcAft>
                          <a:spcPts val="800"/>
                        </a:spcAft>
                      </a:pPr>
                      <a:r>
                        <a:rPr lang="es-ES" sz="900">
                          <a:effectLst/>
                          <a:latin typeface="+mj-lt"/>
                        </a:rPr>
                        <a:t>Enf. Lactancia/seguimiento lactante</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0110266"/>
                  </a:ext>
                </a:extLst>
              </a:tr>
              <a:tr h="148831">
                <a:tc>
                  <a:txBody>
                    <a:bodyPr/>
                    <a:lstStyle/>
                    <a:p>
                      <a:pPr fontAlgn="base">
                        <a:lnSpc>
                          <a:spcPct val="107000"/>
                        </a:lnSpc>
                        <a:spcAft>
                          <a:spcPts val="800"/>
                        </a:spcAft>
                      </a:pPr>
                      <a:r>
                        <a:rPr lang="es-ES" sz="900">
                          <a:effectLst/>
                          <a:latin typeface="+mj-lt"/>
                        </a:rPr>
                        <a:t>Enf. Paciente ostomizado</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dirty="0">
                          <a:effectLst/>
                          <a:latin typeface="+mj-lt"/>
                        </a:rPr>
                        <a:t>✔</a:t>
                      </a:r>
                      <a:endParaRPr lang="es-ES" sz="800" dirty="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29100301"/>
                  </a:ext>
                </a:extLst>
              </a:tr>
              <a:tr h="148831">
                <a:tc>
                  <a:txBody>
                    <a:bodyPr/>
                    <a:lstStyle/>
                    <a:p>
                      <a:pPr algn="just" fontAlgn="base">
                        <a:lnSpc>
                          <a:spcPct val="107000"/>
                        </a:lnSpc>
                        <a:spcAft>
                          <a:spcPts val="800"/>
                        </a:spcAft>
                      </a:pPr>
                      <a:r>
                        <a:rPr lang="es-ES" sz="900">
                          <a:effectLst/>
                          <a:latin typeface="+mj-lt"/>
                        </a:rPr>
                        <a:t>Enf.Ulceras </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79923323"/>
                  </a:ext>
                </a:extLst>
              </a:tr>
              <a:tr h="184186">
                <a:tc>
                  <a:txBody>
                    <a:bodyPr/>
                    <a:lstStyle/>
                    <a:p>
                      <a:pPr algn="just" fontAlgn="base">
                        <a:lnSpc>
                          <a:spcPct val="107000"/>
                        </a:lnSpc>
                        <a:spcAft>
                          <a:spcPts val="800"/>
                        </a:spcAft>
                      </a:pPr>
                      <a:r>
                        <a:rPr lang="es-ES" sz="900">
                          <a:effectLst/>
                          <a:latin typeface="+mj-lt"/>
                        </a:rPr>
                        <a:t>Enf. Prevención de UPP</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35144201"/>
                  </a:ext>
                </a:extLst>
              </a:tr>
              <a:tr h="148831">
                <a:tc>
                  <a:txBody>
                    <a:bodyPr/>
                    <a:lstStyle/>
                    <a:p>
                      <a:pPr algn="just" fontAlgn="base">
                        <a:lnSpc>
                          <a:spcPct val="107000"/>
                        </a:lnSpc>
                        <a:spcAft>
                          <a:spcPts val="800"/>
                        </a:spcAft>
                      </a:pPr>
                      <a:r>
                        <a:rPr lang="es-ES" sz="900" dirty="0">
                          <a:effectLst/>
                          <a:latin typeface="+mj-lt"/>
                        </a:rPr>
                        <a:t>Enf.Registro Caídas </a:t>
                      </a:r>
                      <a:endParaRPr lang="es-ES" sz="1000" dirty="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97278459"/>
                  </a:ext>
                </a:extLst>
              </a:tr>
              <a:tr h="148831">
                <a:tc>
                  <a:txBody>
                    <a:bodyPr/>
                    <a:lstStyle/>
                    <a:p>
                      <a:pPr algn="just" fontAlgn="base">
                        <a:lnSpc>
                          <a:spcPct val="107000"/>
                        </a:lnSpc>
                        <a:spcAft>
                          <a:spcPts val="800"/>
                        </a:spcAft>
                      </a:pPr>
                      <a:r>
                        <a:rPr lang="es-ES" sz="900">
                          <a:effectLst/>
                          <a:latin typeface="+mj-lt"/>
                        </a:rPr>
                        <a:t>Enf.Inmovilización Terapéutica </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41213548"/>
                  </a:ext>
                </a:extLst>
              </a:tr>
              <a:tr h="148831">
                <a:tc>
                  <a:txBody>
                    <a:bodyPr/>
                    <a:lstStyle/>
                    <a:p>
                      <a:pPr algn="just" fontAlgn="base">
                        <a:lnSpc>
                          <a:spcPct val="107000"/>
                        </a:lnSpc>
                        <a:spcAft>
                          <a:spcPts val="800"/>
                        </a:spcAft>
                      </a:pPr>
                      <a:r>
                        <a:rPr lang="es-ES" sz="900">
                          <a:effectLst/>
                          <a:latin typeface="+mj-lt"/>
                        </a:rPr>
                        <a:t>Enf. Registro de pertenencias</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38336856"/>
                  </a:ext>
                </a:extLst>
              </a:tr>
              <a:tr h="148831">
                <a:tc>
                  <a:txBody>
                    <a:bodyPr/>
                    <a:lstStyle/>
                    <a:p>
                      <a:pPr algn="just" fontAlgn="base">
                        <a:lnSpc>
                          <a:spcPct val="107000"/>
                        </a:lnSpc>
                        <a:spcAft>
                          <a:spcPts val="800"/>
                        </a:spcAft>
                      </a:pPr>
                      <a:r>
                        <a:rPr lang="es-ES" sz="900">
                          <a:effectLst/>
                          <a:latin typeface="+mj-lt"/>
                        </a:rPr>
                        <a:t>Enf.Parada Cardio-Respiratoria </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96608515"/>
                  </a:ext>
                </a:extLst>
              </a:tr>
              <a:tr h="148831">
                <a:tc>
                  <a:txBody>
                    <a:bodyPr/>
                    <a:lstStyle/>
                    <a:p>
                      <a:pPr algn="just" fontAlgn="base">
                        <a:lnSpc>
                          <a:spcPct val="107000"/>
                        </a:lnSpc>
                        <a:spcAft>
                          <a:spcPts val="800"/>
                        </a:spcAft>
                      </a:pPr>
                      <a:r>
                        <a:rPr lang="es-ES" sz="900">
                          <a:effectLst/>
                          <a:latin typeface="+mj-lt"/>
                        </a:rPr>
                        <a:t>PED Test ACTH</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25339827"/>
                  </a:ext>
                </a:extLst>
              </a:tr>
              <a:tr h="148831">
                <a:tc>
                  <a:txBody>
                    <a:bodyPr/>
                    <a:lstStyle/>
                    <a:p>
                      <a:pPr algn="just" fontAlgn="base">
                        <a:lnSpc>
                          <a:spcPct val="107000"/>
                        </a:lnSpc>
                        <a:spcAft>
                          <a:spcPts val="800"/>
                        </a:spcAft>
                      </a:pPr>
                      <a:r>
                        <a:rPr lang="es-ES" sz="900">
                          <a:effectLst/>
                          <a:latin typeface="+mj-lt"/>
                        </a:rPr>
                        <a:t>PED Test Ejercicio</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70378780"/>
                  </a:ext>
                </a:extLst>
              </a:tr>
              <a:tr h="148831">
                <a:tc>
                  <a:txBody>
                    <a:bodyPr/>
                    <a:lstStyle/>
                    <a:p>
                      <a:pPr algn="just" fontAlgn="base">
                        <a:lnSpc>
                          <a:spcPct val="107000"/>
                        </a:lnSpc>
                        <a:spcAft>
                          <a:spcPts val="800"/>
                        </a:spcAft>
                      </a:pPr>
                      <a:r>
                        <a:rPr lang="es-ES" sz="900">
                          <a:effectLst/>
                          <a:latin typeface="+mj-lt"/>
                        </a:rPr>
                        <a:t>PED Test glucagón aislado</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62415951"/>
                  </a:ext>
                </a:extLst>
              </a:tr>
              <a:tr h="148831">
                <a:tc>
                  <a:txBody>
                    <a:bodyPr/>
                    <a:lstStyle/>
                    <a:p>
                      <a:pPr algn="just" fontAlgn="base">
                        <a:lnSpc>
                          <a:spcPct val="107000"/>
                        </a:lnSpc>
                        <a:spcAft>
                          <a:spcPts val="800"/>
                        </a:spcAft>
                      </a:pPr>
                      <a:r>
                        <a:rPr lang="es-ES" sz="900">
                          <a:effectLst/>
                          <a:latin typeface="+mj-lt"/>
                        </a:rPr>
                        <a:t>PED Test LHRH</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81424909"/>
                  </a:ext>
                </a:extLst>
              </a:tr>
              <a:tr h="173162">
                <a:tc>
                  <a:txBody>
                    <a:bodyPr/>
                    <a:lstStyle/>
                    <a:p>
                      <a:pPr algn="just" fontAlgn="base">
                        <a:lnSpc>
                          <a:spcPct val="107000"/>
                        </a:lnSpc>
                        <a:spcAft>
                          <a:spcPts val="800"/>
                        </a:spcAft>
                      </a:pPr>
                      <a:r>
                        <a:rPr lang="es-ES" sz="900">
                          <a:effectLst/>
                          <a:latin typeface="+mj-lt"/>
                        </a:rPr>
                        <a:t>PED Test SOG (Sobrecarga oral glucosa)</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29987861"/>
                  </a:ext>
                </a:extLst>
              </a:tr>
              <a:tr h="148831">
                <a:tc>
                  <a:txBody>
                    <a:bodyPr/>
                    <a:lstStyle/>
                    <a:p>
                      <a:pPr algn="just" fontAlgn="base">
                        <a:lnSpc>
                          <a:spcPct val="107000"/>
                        </a:lnSpc>
                        <a:spcAft>
                          <a:spcPts val="800"/>
                        </a:spcAft>
                      </a:pPr>
                      <a:r>
                        <a:rPr lang="es-ES" sz="900">
                          <a:effectLst/>
                          <a:latin typeface="+mj-lt"/>
                        </a:rPr>
                        <a:t>Escala Glasgow pedi</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60445438"/>
                  </a:ext>
                </a:extLst>
              </a:tr>
              <a:tr h="216768">
                <a:tc>
                  <a:txBody>
                    <a:bodyPr/>
                    <a:lstStyle/>
                    <a:p>
                      <a:pPr fontAlgn="base">
                        <a:lnSpc>
                          <a:spcPct val="107000"/>
                        </a:lnSpc>
                        <a:spcAft>
                          <a:spcPts val="800"/>
                        </a:spcAft>
                      </a:pPr>
                      <a:r>
                        <a:rPr lang="es-ES" sz="900" dirty="0">
                          <a:effectLst/>
                          <a:latin typeface="+mj-lt"/>
                        </a:rPr>
                        <a:t>Escala MACDEMS modificada (Riesgo caídas Ped)</a:t>
                      </a:r>
                      <a:endParaRPr lang="es-ES" sz="1000" dirty="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4349096"/>
                  </a:ext>
                </a:extLst>
              </a:tr>
              <a:tr h="189233">
                <a:tc>
                  <a:txBody>
                    <a:bodyPr/>
                    <a:lstStyle/>
                    <a:p>
                      <a:pPr algn="just" fontAlgn="base">
                        <a:lnSpc>
                          <a:spcPct val="107000"/>
                        </a:lnSpc>
                        <a:spcAft>
                          <a:spcPts val="800"/>
                        </a:spcAft>
                      </a:pPr>
                      <a:r>
                        <a:rPr lang="es-ES" sz="900">
                          <a:effectLst/>
                          <a:latin typeface="+mj-lt"/>
                        </a:rPr>
                        <a:t>Registro Intervención quirúrgica (preop)</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83273055"/>
                  </a:ext>
                </a:extLst>
              </a:tr>
              <a:tr h="148831">
                <a:tc>
                  <a:txBody>
                    <a:bodyPr/>
                    <a:lstStyle/>
                    <a:p>
                      <a:pPr algn="just" fontAlgn="base">
                        <a:lnSpc>
                          <a:spcPct val="107000"/>
                        </a:lnSpc>
                        <a:spcAft>
                          <a:spcPts val="800"/>
                        </a:spcAft>
                      </a:pPr>
                      <a:r>
                        <a:rPr lang="es-ES" sz="900">
                          <a:effectLst/>
                          <a:latin typeface="+mj-lt"/>
                        </a:rPr>
                        <a:t>Screening auditivo</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84571594"/>
                  </a:ext>
                </a:extLst>
              </a:tr>
              <a:tr h="148831">
                <a:tc>
                  <a:txBody>
                    <a:bodyPr/>
                    <a:lstStyle/>
                    <a:p>
                      <a:pPr algn="just" fontAlgn="base">
                        <a:lnSpc>
                          <a:spcPct val="107000"/>
                        </a:lnSpc>
                        <a:spcAft>
                          <a:spcPts val="800"/>
                        </a:spcAft>
                      </a:pPr>
                      <a:r>
                        <a:rPr lang="es-ES" sz="900">
                          <a:effectLst/>
                          <a:latin typeface="+mj-lt"/>
                        </a:rPr>
                        <a:t>Calendario de vacunaciones</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51197167"/>
                  </a:ext>
                </a:extLst>
              </a:tr>
              <a:tr h="148831">
                <a:tc>
                  <a:txBody>
                    <a:bodyPr/>
                    <a:lstStyle/>
                    <a:p>
                      <a:pPr algn="just" fontAlgn="base">
                        <a:lnSpc>
                          <a:spcPct val="107000"/>
                        </a:lnSpc>
                        <a:spcAft>
                          <a:spcPts val="800"/>
                        </a:spcAft>
                      </a:pPr>
                      <a:r>
                        <a:rPr lang="es-ES" sz="900">
                          <a:effectLst/>
                          <a:latin typeface="+mj-lt"/>
                        </a:rPr>
                        <a:t>Enf. malnutrición</a:t>
                      </a:r>
                      <a:endParaRPr lang="es-ES" sz="10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a:t>
                      </a:r>
                      <a:endParaRPr lang="es-ES" sz="8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91273438"/>
                  </a:ext>
                </a:extLst>
              </a:tr>
              <a:tr h="148831">
                <a:tc>
                  <a:txBody>
                    <a:bodyPr/>
                    <a:lstStyle/>
                    <a:p>
                      <a:pPr algn="just" fontAlgn="base">
                        <a:lnSpc>
                          <a:spcPct val="107000"/>
                        </a:lnSpc>
                        <a:spcAft>
                          <a:spcPts val="800"/>
                        </a:spcAft>
                      </a:pPr>
                      <a:r>
                        <a:rPr lang="es-ES" sz="900" dirty="0">
                          <a:effectLst/>
                          <a:latin typeface="+mj-lt"/>
                        </a:rPr>
                        <a:t>Enf. Cuidados riesgo de </a:t>
                      </a:r>
                      <a:r>
                        <a:rPr lang="es-ES" sz="900" dirty="0" err="1">
                          <a:effectLst/>
                          <a:latin typeface="+mj-lt"/>
                        </a:rPr>
                        <a:t>malnutricion</a:t>
                      </a:r>
                      <a:endParaRPr lang="es-ES" sz="1000" dirty="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a:effectLst/>
                          <a:latin typeface="+mj-lt"/>
                        </a:rPr>
                        <a:t> </a:t>
                      </a:r>
                      <a:endParaRPr lang="es-ES" sz="800">
                        <a:effectLst/>
                        <a:latin typeface="+mj-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s-ES" sz="800" dirty="0">
                          <a:effectLst/>
                          <a:latin typeface="+mj-lt"/>
                        </a:rPr>
                        <a:t> </a:t>
                      </a:r>
                      <a:endParaRPr lang="es-ES" sz="800" dirty="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60871404"/>
                  </a:ext>
                </a:extLst>
              </a:tr>
            </a:tbl>
          </a:graphicData>
        </a:graphic>
      </p:graphicFrame>
    </p:spTree>
    <p:extLst>
      <p:ext uri="{BB962C8B-B14F-4D97-AF65-F5344CB8AC3E}">
        <p14:creationId xmlns:p14="http://schemas.microsoft.com/office/powerpoint/2010/main" val="310798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Marcador de título 1">
            <a:extLst>
              <a:ext uri="{FF2B5EF4-FFF2-40B4-BE49-F238E27FC236}">
                <a16:creationId xmlns:a16="http://schemas.microsoft.com/office/drawing/2014/main" id="{3DDBA027-CC48-B985-6184-F01829F66296}"/>
              </a:ext>
            </a:extLst>
          </p:cNvPr>
          <p:cNvSpPr txBox="1">
            <a:spLocks/>
          </p:cNvSpPr>
          <p:nvPr/>
        </p:nvSpPr>
        <p:spPr>
          <a:xfrm>
            <a:off x="429564" y="761542"/>
            <a:ext cx="3691969" cy="523133"/>
          </a:xfrm>
          <a:prstGeom prst="rect">
            <a:avLst/>
          </a:prstGeom>
        </p:spPr>
        <p:txBody>
          <a:bodyPr vert="horz" lIns="45720" tIns="22860" rIns="45720" bIns="2286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formularios por puesto (quirófano)</a:t>
            </a:r>
          </a:p>
        </p:txBody>
      </p:sp>
      <p:cxnSp>
        <p:nvCxnSpPr>
          <p:cNvPr id="58" name="Conector recto 57">
            <a:extLst>
              <a:ext uri="{FF2B5EF4-FFF2-40B4-BE49-F238E27FC236}">
                <a16:creationId xmlns:a16="http://schemas.microsoft.com/office/drawing/2014/main" id="{D194B9B7-2E1E-44AC-09EB-CC8D2C2BBF65}"/>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59" name="Elipse 58">
            <a:extLst>
              <a:ext uri="{FF2B5EF4-FFF2-40B4-BE49-F238E27FC236}">
                <a16:creationId xmlns:a16="http://schemas.microsoft.com/office/drawing/2014/main" id="{2611EF20-F33F-65F2-AD0F-59562830D92C}"/>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sp>
        <p:nvSpPr>
          <p:cNvPr id="60" name="Allí donde nos necesitan">
            <a:extLst>
              <a:ext uri="{FF2B5EF4-FFF2-40B4-BE49-F238E27FC236}">
                <a16:creationId xmlns:a16="http://schemas.microsoft.com/office/drawing/2014/main" id="{FB88B7F6-3A6D-A7EF-B6BF-90530AB0A8DA}"/>
              </a:ext>
            </a:extLst>
          </p:cNvPr>
          <p:cNvSpPr txBox="1"/>
          <p:nvPr/>
        </p:nvSpPr>
        <p:spPr>
          <a:xfrm>
            <a:off x="10284402" y="808151"/>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Formularios por puesto</a:t>
            </a:r>
          </a:p>
        </p:txBody>
      </p:sp>
      <p:pic>
        <p:nvPicPr>
          <p:cNvPr id="61" name="Imagen 60">
            <a:extLst>
              <a:ext uri="{FF2B5EF4-FFF2-40B4-BE49-F238E27FC236}">
                <a16:creationId xmlns:a16="http://schemas.microsoft.com/office/drawing/2014/main" id="{0BC84AD3-E2DD-54BC-6547-42D3C69136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0" name="1">
            <a:extLst>
              <a:ext uri="{FF2B5EF4-FFF2-40B4-BE49-F238E27FC236}">
                <a16:creationId xmlns:a16="http://schemas.microsoft.com/office/drawing/2014/main" id="{C6288D0F-AB13-B8F0-0970-3FB4650F4A22}"/>
              </a:ext>
            </a:extLst>
          </p:cNvPr>
          <p:cNvSpPr txBox="1"/>
          <p:nvPr/>
        </p:nvSpPr>
        <p:spPr>
          <a:xfrm>
            <a:off x="1564653" y="1195070"/>
            <a:ext cx="336866" cy="649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140000"/>
              </a:lnSpc>
              <a:defRPr sz="5500" b="0">
                <a:solidFill>
                  <a:srgbClr val="00B2A9"/>
                </a:solidFill>
                <a:latin typeface="Neo Sans"/>
                <a:ea typeface="Neo Sans"/>
                <a:cs typeface="Neo Sans"/>
                <a:sym typeface="Neo Sans"/>
              </a:defRPr>
            </a:lvl1pPr>
          </a:lstStyle>
          <a:p>
            <a:endParaRPr sz="2800" dirty="0">
              <a:solidFill>
                <a:srgbClr val="00BEB8"/>
              </a:solidFill>
            </a:endParaRPr>
          </a:p>
        </p:txBody>
      </p:sp>
      <p:pic>
        <p:nvPicPr>
          <p:cNvPr id="8" name="Imagen 7">
            <a:extLst>
              <a:ext uri="{FF2B5EF4-FFF2-40B4-BE49-F238E27FC236}">
                <a16:creationId xmlns:a16="http://schemas.microsoft.com/office/drawing/2014/main" id="{60C872FC-9BB1-5345-B2D5-2AE7475EB3D1}"/>
              </a:ext>
            </a:extLst>
          </p:cNvPr>
          <p:cNvPicPr>
            <a:picLocks noChangeAspect="1"/>
          </p:cNvPicPr>
          <p:nvPr/>
        </p:nvPicPr>
        <p:blipFill>
          <a:blip r:embed="rId3"/>
          <a:stretch>
            <a:fillRect/>
          </a:stretch>
        </p:blipFill>
        <p:spPr>
          <a:xfrm>
            <a:off x="317906" y="1636133"/>
            <a:ext cx="6877219" cy="5073094"/>
          </a:xfrm>
          <a:prstGeom prst="rect">
            <a:avLst/>
          </a:prstGeom>
          <a:ln>
            <a:solidFill>
              <a:srgbClr val="00B2A9"/>
            </a:solidFill>
          </a:ln>
        </p:spPr>
      </p:pic>
      <p:graphicFrame>
        <p:nvGraphicFramePr>
          <p:cNvPr id="9" name="Tabla 8">
            <a:extLst>
              <a:ext uri="{FF2B5EF4-FFF2-40B4-BE49-F238E27FC236}">
                <a16:creationId xmlns:a16="http://schemas.microsoft.com/office/drawing/2014/main" id="{797CC42B-D1B8-033B-E96C-1AB7B2566B6B}"/>
              </a:ext>
            </a:extLst>
          </p:cNvPr>
          <p:cNvGraphicFramePr>
            <a:graphicFrameLocks noGrp="1"/>
          </p:cNvGraphicFramePr>
          <p:nvPr>
            <p:extLst>
              <p:ext uri="{D42A27DB-BD31-4B8C-83A1-F6EECF244321}">
                <p14:modId xmlns:p14="http://schemas.microsoft.com/office/powerpoint/2010/main" val="1990500942"/>
              </p:ext>
            </p:extLst>
          </p:nvPr>
        </p:nvGraphicFramePr>
        <p:xfrm>
          <a:off x="7435272" y="3814618"/>
          <a:ext cx="3717926" cy="2610575"/>
        </p:xfrm>
        <a:graphic>
          <a:graphicData uri="http://schemas.openxmlformats.org/drawingml/2006/table">
            <a:tbl>
              <a:tblPr firstRow="1" firstCol="1" bandRow="1">
                <a:tableStyleId>{5C22544A-7EE6-4342-B048-85BDC9FD1C3A}</a:tableStyleId>
              </a:tblPr>
              <a:tblGrid>
                <a:gridCol w="3717926">
                  <a:extLst>
                    <a:ext uri="{9D8B030D-6E8A-4147-A177-3AD203B41FA5}">
                      <a16:colId xmlns:a16="http://schemas.microsoft.com/office/drawing/2014/main" val="2623950440"/>
                    </a:ext>
                  </a:extLst>
                </a:gridCol>
              </a:tblGrid>
              <a:tr h="534321">
                <a:tc>
                  <a:txBody>
                    <a:bodyPr/>
                    <a:lstStyle/>
                    <a:p>
                      <a:pPr algn="l" fontAlgn="base">
                        <a:lnSpc>
                          <a:spcPct val="107000"/>
                        </a:lnSpc>
                        <a:spcAft>
                          <a:spcPts val="800"/>
                        </a:spcAft>
                      </a:pPr>
                      <a:r>
                        <a:rPr lang="es-ES" sz="1000" dirty="0">
                          <a:effectLst/>
                        </a:rPr>
                        <a:t>FORMULARIOS OCASIONALES PARA CUMPLIMENTAR EN QUIROFANO SEGÚN NECESIDADES DEL PACIENTE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87505460"/>
                  </a:ext>
                </a:extLst>
              </a:tr>
              <a:tr h="259975">
                <a:tc>
                  <a:txBody>
                    <a:bodyPr/>
                    <a:lstStyle/>
                    <a:p>
                      <a:pPr>
                        <a:lnSpc>
                          <a:spcPct val="107000"/>
                        </a:lnSpc>
                        <a:spcAft>
                          <a:spcPts val="800"/>
                        </a:spcAft>
                      </a:pPr>
                      <a:r>
                        <a:rPr lang="es-ES" sz="1100" b="0" dirty="0">
                          <a:solidFill>
                            <a:schemeClr val="tx1">
                              <a:lumMod val="50000"/>
                              <a:lumOff val="50000"/>
                            </a:schemeClr>
                          </a:solidFill>
                          <a:effectLst/>
                          <a:latin typeface="+mj-lt"/>
                        </a:rPr>
                        <a:t>Enf. Transferencia paciente crítico</a:t>
                      </a:r>
                      <a:endParaRPr lang="es-ES" sz="1100" b="0" dirty="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258875063"/>
                  </a:ext>
                </a:extLst>
              </a:tr>
              <a:tr h="101632">
                <a:tc>
                  <a:txBody>
                    <a:bodyPr/>
                    <a:lstStyle/>
                    <a:p>
                      <a:pPr algn="just" fontAlgn="base">
                        <a:lnSpc>
                          <a:spcPct val="107000"/>
                        </a:lnSpc>
                        <a:spcAft>
                          <a:spcPts val="800"/>
                        </a:spcAft>
                      </a:pPr>
                      <a:r>
                        <a:rPr lang="es-ES" sz="1100" b="0">
                          <a:solidFill>
                            <a:schemeClr val="tx1">
                              <a:lumMod val="50000"/>
                              <a:lumOff val="50000"/>
                            </a:schemeClr>
                          </a:solidFill>
                          <a:effectLst/>
                          <a:latin typeface="+mj-lt"/>
                        </a:rPr>
                        <a:t>Enf.Hemoderivados  </a:t>
                      </a:r>
                      <a:endParaRPr lang="es-ES" sz="1100" b="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1765668524"/>
                  </a:ext>
                </a:extLst>
              </a:tr>
              <a:tr h="259975">
                <a:tc>
                  <a:txBody>
                    <a:bodyPr/>
                    <a:lstStyle/>
                    <a:p>
                      <a:pPr>
                        <a:lnSpc>
                          <a:spcPct val="107000"/>
                        </a:lnSpc>
                        <a:spcAft>
                          <a:spcPts val="800"/>
                        </a:spcAft>
                      </a:pPr>
                      <a:r>
                        <a:rPr lang="es-ES" sz="1100" b="0" dirty="0">
                          <a:solidFill>
                            <a:schemeClr val="tx1">
                              <a:lumMod val="50000"/>
                              <a:lumOff val="50000"/>
                            </a:schemeClr>
                          </a:solidFill>
                          <a:effectLst/>
                          <a:latin typeface="+mj-lt"/>
                        </a:rPr>
                        <a:t>Enf constantes</a:t>
                      </a:r>
                      <a:endParaRPr lang="es-ES" sz="1100" b="0" dirty="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2660902269"/>
                  </a:ext>
                </a:extLst>
              </a:tr>
              <a:tr h="208578">
                <a:tc>
                  <a:txBody>
                    <a:bodyPr/>
                    <a:lstStyle/>
                    <a:p>
                      <a:pPr algn="just" fontAlgn="base">
                        <a:lnSpc>
                          <a:spcPct val="107000"/>
                        </a:lnSpc>
                        <a:spcAft>
                          <a:spcPts val="800"/>
                        </a:spcAft>
                      </a:pPr>
                      <a:r>
                        <a:rPr lang="es-ES" sz="1100" b="0">
                          <a:solidFill>
                            <a:schemeClr val="tx1">
                              <a:lumMod val="50000"/>
                              <a:lumOff val="50000"/>
                            </a:schemeClr>
                          </a:solidFill>
                          <a:effectLst/>
                          <a:latin typeface="+mj-lt"/>
                        </a:rPr>
                        <a:t>Enf.Registropertenencias  </a:t>
                      </a:r>
                      <a:endParaRPr lang="es-ES" sz="1100" b="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282303941"/>
                  </a:ext>
                </a:extLst>
              </a:tr>
              <a:tr h="220530">
                <a:tc>
                  <a:txBody>
                    <a:bodyPr/>
                    <a:lstStyle/>
                    <a:p>
                      <a:pPr algn="just" fontAlgn="base">
                        <a:lnSpc>
                          <a:spcPct val="107000"/>
                        </a:lnSpc>
                        <a:spcAft>
                          <a:spcPts val="800"/>
                        </a:spcAft>
                      </a:pPr>
                      <a:r>
                        <a:rPr lang="es-ES" sz="1100" b="0">
                          <a:solidFill>
                            <a:schemeClr val="tx1">
                              <a:lumMod val="50000"/>
                              <a:lumOff val="50000"/>
                            </a:schemeClr>
                          </a:solidFill>
                          <a:effectLst/>
                          <a:latin typeface="+mj-lt"/>
                        </a:rPr>
                        <a:t>Enf.Balance  </a:t>
                      </a:r>
                      <a:endParaRPr lang="es-ES" sz="1100" b="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916259840"/>
                  </a:ext>
                </a:extLst>
              </a:tr>
              <a:tr h="295235">
                <a:tc>
                  <a:txBody>
                    <a:bodyPr/>
                    <a:lstStyle/>
                    <a:p>
                      <a:pPr fontAlgn="base">
                        <a:lnSpc>
                          <a:spcPct val="107000"/>
                        </a:lnSpc>
                        <a:spcAft>
                          <a:spcPts val="800"/>
                        </a:spcAft>
                      </a:pPr>
                      <a:r>
                        <a:rPr lang="es-ES" sz="1100" b="0" dirty="0">
                          <a:solidFill>
                            <a:schemeClr val="tx1">
                              <a:lumMod val="50000"/>
                              <a:lumOff val="50000"/>
                            </a:schemeClr>
                          </a:solidFill>
                          <a:effectLst/>
                          <a:latin typeface="+mj-lt"/>
                        </a:rPr>
                        <a:t>Enf. Paciente ostomizado </a:t>
                      </a:r>
                      <a:endParaRPr lang="es-ES" sz="1100" b="0" dirty="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2040022177"/>
                  </a:ext>
                </a:extLst>
              </a:tr>
              <a:tr h="220530">
                <a:tc>
                  <a:txBody>
                    <a:bodyPr/>
                    <a:lstStyle/>
                    <a:p>
                      <a:pPr algn="just" fontAlgn="base">
                        <a:lnSpc>
                          <a:spcPct val="107000"/>
                        </a:lnSpc>
                        <a:spcAft>
                          <a:spcPts val="800"/>
                        </a:spcAft>
                      </a:pPr>
                      <a:r>
                        <a:rPr lang="es-ES" sz="1100" b="0">
                          <a:solidFill>
                            <a:schemeClr val="tx1">
                              <a:lumMod val="50000"/>
                              <a:lumOff val="50000"/>
                            </a:schemeClr>
                          </a:solidFill>
                          <a:effectLst/>
                          <a:latin typeface="+mj-lt"/>
                        </a:rPr>
                        <a:t>Enf.Ulceras  </a:t>
                      </a:r>
                      <a:endParaRPr lang="es-ES" sz="1100" b="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2879513096"/>
                  </a:ext>
                </a:extLst>
              </a:tr>
              <a:tr h="220530">
                <a:tc>
                  <a:txBody>
                    <a:bodyPr/>
                    <a:lstStyle/>
                    <a:p>
                      <a:pPr algn="just" fontAlgn="base">
                        <a:lnSpc>
                          <a:spcPct val="107000"/>
                        </a:lnSpc>
                        <a:spcAft>
                          <a:spcPts val="800"/>
                        </a:spcAft>
                      </a:pPr>
                      <a:r>
                        <a:rPr lang="es-ES" sz="1100" b="0">
                          <a:solidFill>
                            <a:schemeClr val="tx1">
                              <a:lumMod val="50000"/>
                              <a:lumOff val="50000"/>
                            </a:schemeClr>
                          </a:solidFill>
                          <a:effectLst/>
                          <a:latin typeface="+mj-lt"/>
                        </a:rPr>
                        <a:t>Enf.Registro Caídas  </a:t>
                      </a:r>
                      <a:endParaRPr lang="es-ES" sz="1100" b="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1534938783"/>
                  </a:ext>
                </a:extLst>
              </a:tr>
              <a:tr h="220530">
                <a:tc>
                  <a:txBody>
                    <a:bodyPr/>
                    <a:lstStyle/>
                    <a:p>
                      <a:pPr algn="just" fontAlgn="base">
                        <a:lnSpc>
                          <a:spcPct val="107000"/>
                        </a:lnSpc>
                        <a:spcAft>
                          <a:spcPts val="800"/>
                        </a:spcAft>
                      </a:pPr>
                      <a:r>
                        <a:rPr lang="es-ES" sz="1100" b="0" dirty="0">
                          <a:solidFill>
                            <a:schemeClr val="tx1">
                              <a:lumMod val="50000"/>
                              <a:lumOff val="50000"/>
                            </a:schemeClr>
                          </a:solidFill>
                          <a:effectLst/>
                          <a:latin typeface="+mj-lt"/>
                        </a:rPr>
                        <a:t>Enf.Parada Cardio-Respiratoria  </a:t>
                      </a:r>
                      <a:endParaRPr lang="es-ES" sz="1100" b="0" dirty="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2792524601"/>
                  </a:ext>
                </a:extLst>
              </a:tr>
            </a:tbl>
          </a:graphicData>
        </a:graphic>
      </p:graphicFrame>
      <p:pic>
        <p:nvPicPr>
          <p:cNvPr id="11" name="Imagen 10">
            <a:extLst>
              <a:ext uri="{FF2B5EF4-FFF2-40B4-BE49-F238E27FC236}">
                <a16:creationId xmlns:a16="http://schemas.microsoft.com/office/drawing/2014/main" id="{C84FCA6F-22BB-7099-86D6-E9188636F4F4}"/>
              </a:ext>
            </a:extLst>
          </p:cNvPr>
          <p:cNvPicPr>
            <a:picLocks noChangeAspect="1"/>
          </p:cNvPicPr>
          <p:nvPr/>
        </p:nvPicPr>
        <p:blipFill>
          <a:blip r:embed="rId4"/>
          <a:stretch>
            <a:fillRect/>
          </a:stretch>
        </p:blipFill>
        <p:spPr>
          <a:xfrm>
            <a:off x="7435272" y="1844863"/>
            <a:ext cx="4632783" cy="1466088"/>
          </a:xfrm>
          <a:prstGeom prst="rect">
            <a:avLst/>
          </a:prstGeom>
          <a:ln cmpd="sng">
            <a:solidFill>
              <a:srgbClr val="00B2A9"/>
            </a:solidFill>
          </a:ln>
        </p:spPr>
      </p:pic>
    </p:spTree>
    <p:extLst>
      <p:ext uri="{BB962C8B-B14F-4D97-AF65-F5344CB8AC3E}">
        <p14:creationId xmlns:p14="http://schemas.microsoft.com/office/powerpoint/2010/main" val="32276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Marcador de título 1">
            <a:extLst>
              <a:ext uri="{FF2B5EF4-FFF2-40B4-BE49-F238E27FC236}">
                <a16:creationId xmlns:a16="http://schemas.microsoft.com/office/drawing/2014/main" id="{3DDBA027-CC48-B985-6184-F01829F66296}"/>
              </a:ext>
            </a:extLst>
          </p:cNvPr>
          <p:cNvSpPr txBox="1">
            <a:spLocks/>
          </p:cNvSpPr>
          <p:nvPr/>
        </p:nvSpPr>
        <p:spPr>
          <a:xfrm>
            <a:off x="429564" y="761542"/>
            <a:ext cx="3691969" cy="523133"/>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Dispositivos</a:t>
            </a:r>
          </a:p>
        </p:txBody>
      </p:sp>
      <p:cxnSp>
        <p:nvCxnSpPr>
          <p:cNvPr id="58" name="Conector recto 57">
            <a:extLst>
              <a:ext uri="{FF2B5EF4-FFF2-40B4-BE49-F238E27FC236}">
                <a16:creationId xmlns:a16="http://schemas.microsoft.com/office/drawing/2014/main" id="{D194B9B7-2E1E-44AC-09EB-CC8D2C2BBF65}"/>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59" name="Elipse 58">
            <a:extLst>
              <a:ext uri="{FF2B5EF4-FFF2-40B4-BE49-F238E27FC236}">
                <a16:creationId xmlns:a16="http://schemas.microsoft.com/office/drawing/2014/main" id="{2611EF20-F33F-65F2-AD0F-59562830D92C}"/>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sp>
        <p:nvSpPr>
          <p:cNvPr id="60" name="Allí donde nos necesitan">
            <a:extLst>
              <a:ext uri="{FF2B5EF4-FFF2-40B4-BE49-F238E27FC236}">
                <a16:creationId xmlns:a16="http://schemas.microsoft.com/office/drawing/2014/main" id="{FB88B7F6-3A6D-A7EF-B6BF-90530AB0A8DA}"/>
              </a:ext>
            </a:extLst>
          </p:cNvPr>
          <p:cNvSpPr txBox="1"/>
          <p:nvPr/>
        </p:nvSpPr>
        <p:spPr>
          <a:xfrm>
            <a:off x="10284402" y="808151"/>
            <a:ext cx="1990924"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Dispositivos</a:t>
            </a:r>
          </a:p>
        </p:txBody>
      </p:sp>
      <p:pic>
        <p:nvPicPr>
          <p:cNvPr id="61" name="Imagen 60">
            <a:extLst>
              <a:ext uri="{FF2B5EF4-FFF2-40B4-BE49-F238E27FC236}">
                <a16:creationId xmlns:a16="http://schemas.microsoft.com/office/drawing/2014/main" id="{0BC84AD3-E2DD-54BC-6547-42D3C69136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0" name="1">
            <a:extLst>
              <a:ext uri="{FF2B5EF4-FFF2-40B4-BE49-F238E27FC236}">
                <a16:creationId xmlns:a16="http://schemas.microsoft.com/office/drawing/2014/main" id="{C6288D0F-AB13-B8F0-0970-3FB4650F4A22}"/>
              </a:ext>
            </a:extLst>
          </p:cNvPr>
          <p:cNvSpPr txBox="1"/>
          <p:nvPr/>
        </p:nvSpPr>
        <p:spPr>
          <a:xfrm>
            <a:off x="1564653" y="1195070"/>
            <a:ext cx="336866" cy="6497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140000"/>
              </a:lnSpc>
              <a:defRPr sz="5500" b="0">
                <a:solidFill>
                  <a:srgbClr val="00B2A9"/>
                </a:solidFill>
                <a:latin typeface="Neo Sans"/>
                <a:ea typeface="Neo Sans"/>
                <a:cs typeface="Neo Sans"/>
                <a:sym typeface="Neo Sans"/>
              </a:defRPr>
            </a:lvl1pPr>
          </a:lstStyle>
          <a:p>
            <a:endParaRPr sz="2800" dirty="0">
              <a:solidFill>
                <a:srgbClr val="00BEB8"/>
              </a:solidFill>
            </a:endParaRPr>
          </a:p>
        </p:txBody>
      </p:sp>
      <p:pic>
        <p:nvPicPr>
          <p:cNvPr id="2" name="Imagen 1">
            <a:extLst>
              <a:ext uri="{FF2B5EF4-FFF2-40B4-BE49-F238E27FC236}">
                <a16:creationId xmlns:a16="http://schemas.microsoft.com/office/drawing/2014/main" id="{85CAC60C-211F-55BD-51CB-4803CFA7DFFA}"/>
              </a:ext>
            </a:extLst>
          </p:cNvPr>
          <p:cNvPicPr>
            <a:picLocks noChangeAspect="1"/>
          </p:cNvPicPr>
          <p:nvPr/>
        </p:nvPicPr>
        <p:blipFill>
          <a:blip r:embed="rId3"/>
          <a:stretch>
            <a:fillRect/>
          </a:stretch>
        </p:blipFill>
        <p:spPr>
          <a:xfrm>
            <a:off x="4528300" y="1184825"/>
            <a:ext cx="7345793" cy="1319533"/>
          </a:xfrm>
          <a:prstGeom prst="rect">
            <a:avLst/>
          </a:prstGeom>
          <a:ln>
            <a:solidFill>
              <a:srgbClr val="00B2A9"/>
            </a:solidFill>
          </a:ln>
        </p:spPr>
      </p:pic>
      <p:sp>
        <p:nvSpPr>
          <p:cNvPr id="3" name="CuadroTexto 2">
            <a:extLst>
              <a:ext uri="{FF2B5EF4-FFF2-40B4-BE49-F238E27FC236}">
                <a16:creationId xmlns:a16="http://schemas.microsoft.com/office/drawing/2014/main" id="{D343239C-7C42-78C9-21EF-D76E6B5EE6AD}"/>
              </a:ext>
            </a:extLst>
          </p:cNvPr>
          <p:cNvSpPr txBox="1"/>
          <p:nvPr/>
        </p:nvSpPr>
        <p:spPr>
          <a:xfrm>
            <a:off x="444641" y="1361352"/>
            <a:ext cx="2662584" cy="1077218"/>
          </a:xfrm>
          <a:prstGeom prst="rect">
            <a:avLst/>
          </a:prstGeom>
          <a:noFill/>
        </p:spPr>
        <p:txBody>
          <a:bodyPr wrap="square" rtlCol="0">
            <a:spAutoFit/>
          </a:bodyPr>
          <a:lstStyle/>
          <a:p>
            <a:endParaRPr lang="es-ES" sz="1600" dirty="0">
              <a:solidFill>
                <a:srgbClr val="4B4F54"/>
              </a:solidFill>
            </a:endParaRPr>
          </a:p>
          <a:p>
            <a:r>
              <a:rPr lang="es-ES" sz="1600" dirty="0">
                <a:solidFill>
                  <a:schemeClr val="tx1">
                    <a:lumMod val="50000"/>
                    <a:lumOff val="50000"/>
                  </a:schemeClr>
                </a:solidFill>
              </a:rPr>
              <a:t>ACCESO A DISPOSITIVOS:</a:t>
            </a:r>
          </a:p>
          <a:p>
            <a:pPr marL="285750" indent="-285750">
              <a:buFont typeface="Wingdings" panose="05000000000000000000" pitchFamily="2" charset="2"/>
              <a:buChar char="§"/>
            </a:pPr>
            <a:r>
              <a:rPr lang="es-ES" sz="1600" dirty="0">
                <a:solidFill>
                  <a:schemeClr val="tx1">
                    <a:lumMod val="50000"/>
                    <a:lumOff val="50000"/>
                  </a:schemeClr>
                </a:solidFill>
              </a:rPr>
              <a:t>Desde detalle del paciente</a:t>
            </a:r>
          </a:p>
          <a:p>
            <a:pPr marL="285750" indent="-285750">
              <a:buFont typeface="Wingdings" panose="05000000000000000000" pitchFamily="2" charset="2"/>
              <a:buChar char="§"/>
            </a:pPr>
            <a:r>
              <a:rPr lang="es-ES" sz="1600" dirty="0">
                <a:solidFill>
                  <a:schemeClr val="tx1">
                    <a:lumMod val="50000"/>
                    <a:lumOff val="50000"/>
                  </a:schemeClr>
                </a:solidFill>
              </a:rPr>
              <a:t>Desde acceso directo</a:t>
            </a:r>
          </a:p>
        </p:txBody>
      </p:sp>
      <p:sp>
        <p:nvSpPr>
          <p:cNvPr id="4" name="Rectángulo: esquinas redondeadas 3">
            <a:extLst>
              <a:ext uri="{FF2B5EF4-FFF2-40B4-BE49-F238E27FC236}">
                <a16:creationId xmlns:a16="http://schemas.microsoft.com/office/drawing/2014/main" id="{D1F99A89-A6C3-B626-1EF7-8857D4756AD6}"/>
              </a:ext>
            </a:extLst>
          </p:cNvPr>
          <p:cNvSpPr/>
          <p:nvPr/>
        </p:nvSpPr>
        <p:spPr>
          <a:xfrm>
            <a:off x="379119" y="1564670"/>
            <a:ext cx="2861365" cy="920197"/>
          </a:xfrm>
          <a:prstGeom prst="roundRect">
            <a:avLst/>
          </a:prstGeom>
          <a:noFill/>
          <a:ln>
            <a:solidFill>
              <a:srgbClr val="00B2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7" name="Imagen 6">
            <a:extLst>
              <a:ext uri="{FF2B5EF4-FFF2-40B4-BE49-F238E27FC236}">
                <a16:creationId xmlns:a16="http://schemas.microsoft.com/office/drawing/2014/main" id="{154E1C7B-4D55-1544-15B0-CED7AAC51271}"/>
              </a:ext>
            </a:extLst>
          </p:cNvPr>
          <p:cNvPicPr>
            <a:picLocks noChangeAspect="1"/>
          </p:cNvPicPr>
          <p:nvPr/>
        </p:nvPicPr>
        <p:blipFill>
          <a:blip r:embed="rId4"/>
          <a:stretch>
            <a:fillRect/>
          </a:stretch>
        </p:blipFill>
        <p:spPr>
          <a:xfrm>
            <a:off x="2742968" y="2133770"/>
            <a:ext cx="342900" cy="304800"/>
          </a:xfrm>
          <a:prstGeom prst="rect">
            <a:avLst/>
          </a:prstGeom>
        </p:spPr>
      </p:pic>
      <p:cxnSp>
        <p:nvCxnSpPr>
          <p:cNvPr id="10" name="Conector recto de flecha 9">
            <a:extLst>
              <a:ext uri="{FF2B5EF4-FFF2-40B4-BE49-F238E27FC236}">
                <a16:creationId xmlns:a16="http://schemas.microsoft.com/office/drawing/2014/main" id="{E00FBEA6-C35A-A2D7-26A3-915BF942F029}"/>
              </a:ext>
            </a:extLst>
          </p:cNvPr>
          <p:cNvCxnSpPr>
            <a:cxnSpLocks/>
          </p:cNvCxnSpPr>
          <p:nvPr/>
        </p:nvCxnSpPr>
        <p:spPr>
          <a:xfrm>
            <a:off x="3240484" y="1899961"/>
            <a:ext cx="1086169" cy="0"/>
          </a:xfrm>
          <a:prstGeom prst="straightConnector1">
            <a:avLst/>
          </a:prstGeom>
          <a:ln>
            <a:solidFill>
              <a:srgbClr val="00B2A9"/>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CB0D4849-35B0-CDBA-B901-C2747F4AD78B}"/>
              </a:ext>
            </a:extLst>
          </p:cNvPr>
          <p:cNvSpPr txBox="1"/>
          <p:nvPr/>
        </p:nvSpPr>
        <p:spPr>
          <a:xfrm>
            <a:off x="5769197" y="2792969"/>
            <a:ext cx="5078074" cy="1815882"/>
          </a:xfrm>
          <a:prstGeom prst="rect">
            <a:avLst/>
          </a:prstGeom>
          <a:noFill/>
        </p:spPr>
        <p:txBody>
          <a:bodyPr wrap="square" rtlCol="0">
            <a:spAutoFit/>
          </a:bodyPr>
          <a:lstStyle/>
          <a:p>
            <a:endParaRPr lang="es-ES" sz="1600" dirty="0">
              <a:solidFill>
                <a:srgbClr val="4B4F54"/>
              </a:solidFill>
            </a:endParaRPr>
          </a:p>
          <a:p>
            <a:r>
              <a:rPr lang="es-ES" sz="1600" dirty="0">
                <a:solidFill>
                  <a:schemeClr val="tx1">
                    <a:lumMod val="50000"/>
                    <a:lumOff val="50000"/>
                  </a:schemeClr>
                </a:solidFill>
              </a:rPr>
              <a:t>Dispositivos del paciente nos permite:	</a:t>
            </a:r>
          </a:p>
          <a:p>
            <a:pPr lvl="1"/>
            <a:r>
              <a:rPr lang="es-ES" sz="1600" dirty="0">
                <a:solidFill>
                  <a:schemeClr val="tx1">
                    <a:lumMod val="50000"/>
                    <a:lumOff val="50000"/>
                  </a:schemeClr>
                </a:solidFill>
              </a:rPr>
              <a:t>Registrar un nuevo dispositivo </a:t>
            </a:r>
          </a:p>
          <a:p>
            <a:pPr lvl="1"/>
            <a:r>
              <a:rPr lang="es-ES" sz="1600" dirty="0">
                <a:solidFill>
                  <a:schemeClr val="tx1">
                    <a:lumMod val="50000"/>
                    <a:lumOff val="50000"/>
                  </a:schemeClr>
                </a:solidFill>
              </a:rPr>
              <a:t>Editar un dispositivo existente </a:t>
            </a:r>
          </a:p>
          <a:p>
            <a:pPr lvl="1"/>
            <a:r>
              <a:rPr lang="es-ES" sz="1600" dirty="0">
                <a:solidFill>
                  <a:schemeClr val="tx1">
                    <a:lumMod val="50000"/>
                    <a:lumOff val="50000"/>
                  </a:schemeClr>
                </a:solidFill>
              </a:rPr>
              <a:t>Retirar un dispositivo registrado </a:t>
            </a:r>
          </a:p>
          <a:p>
            <a:pPr lvl="1"/>
            <a:r>
              <a:rPr lang="es-ES" sz="1600" dirty="0">
                <a:solidFill>
                  <a:schemeClr val="tx1">
                    <a:lumMod val="50000"/>
                    <a:lumOff val="50000"/>
                  </a:schemeClr>
                </a:solidFill>
              </a:rPr>
              <a:t>Consultar un dispositivo</a:t>
            </a:r>
          </a:p>
          <a:p>
            <a:pPr lvl="1"/>
            <a:r>
              <a:rPr lang="es-ES" sz="1600" dirty="0">
                <a:solidFill>
                  <a:schemeClr val="tx1">
                    <a:lumMod val="50000"/>
                    <a:lumOff val="50000"/>
                  </a:schemeClr>
                </a:solidFill>
              </a:rPr>
              <a:t>Buscar dispositivos (activos o retirados)</a:t>
            </a:r>
          </a:p>
        </p:txBody>
      </p:sp>
      <p:sp>
        <p:nvSpPr>
          <p:cNvPr id="13" name="Rectángulo: esquinas redondeadas 12">
            <a:extLst>
              <a:ext uri="{FF2B5EF4-FFF2-40B4-BE49-F238E27FC236}">
                <a16:creationId xmlns:a16="http://schemas.microsoft.com/office/drawing/2014/main" id="{5286A26C-00A1-14E1-8131-59CE280F633D}"/>
              </a:ext>
            </a:extLst>
          </p:cNvPr>
          <p:cNvSpPr/>
          <p:nvPr/>
        </p:nvSpPr>
        <p:spPr>
          <a:xfrm>
            <a:off x="5547775" y="3002532"/>
            <a:ext cx="4413193" cy="1725615"/>
          </a:xfrm>
          <a:prstGeom prst="roundRect">
            <a:avLst/>
          </a:prstGeom>
          <a:noFill/>
          <a:ln>
            <a:solidFill>
              <a:srgbClr val="00B2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6" name="Imagen 15">
            <a:extLst>
              <a:ext uri="{FF2B5EF4-FFF2-40B4-BE49-F238E27FC236}">
                <a16:creationId xmlns:a16="http://schemas.microsoft.com/office/drawing/2014/main" id="{6F538D87-0F72-D965-3C85-E894649DCEDB}"/>
              </a:ext>
            </a:extLst>
          </p:cNvPr>
          <p:cNvPicPr>
            <a:picLocks noChangeAspect="1"/>
          </p:cNvPicPr>
          <p:nvPr/>
        </p:nvPicPr>
        <p:blipFill>
          <a:blip r:embed="rId5"/>
          <a:stretch>
            <a:fillRect/>
          </a:stretch>
        </p:blipFill>
        <p:spPr>
          <a:xfrm>
            <a:off x="5948898" y="3374803"/>
            <a:ext cx="304800" cy="304800"/>
          </a:xfrm>
          <a:prstGeom prst="rect">
            <a:avLst/>
          </a:prstGeom>
        </p:spPr>
      </p:pic>
      <p:pic>
        <p:nvPicPr>
          <p:cNvPr id="17" name="Imagen 16">
            <a:extLst>
              <a:ext uri="{FF2B5EF4-FFF2-40B4-BE49-F238E27FC236}">
                <a16:creationId xmlns:a16="http://schemas.microsoft.com/office/drawing/2014/main" id="{BBA2B4B0-1BF1-65F1-A845-02E0416612EB}"/>
              </a:ext>
            </a:extLst>
          </p:cNvPr>
          <p:cNvPicPr>
            <a:picLocks noChangeAspect="1"/>
          </p:cNvPicPr>
          <p:nvPr/>
        </p:nvPicPr>
        <p:blipFill>
          <a:blip r:embed="rId6"/>
          <a:stretch>
            <a:fillRect/>
          </a:stretch>
        </p:blipFill>
        <p:spPr>
          <a:xfrm>
            <a:off x="5971022" y="3651112"/>
            <a:ext cx="260552" cy="284239"/>
          </a:xfrm>
          <a:prstGeom prst="rect">
            <a:avLst/>
          </a:prstGeom>
        </p:spPr>
      </p:pic>
      <p:pic>
        <p:nvPicPr>
          <p:cNvPr id="18" name="Imagen 17">
            <a:extLst>
              <a:ext uri="{FF2B5EF4-FFF2-40B4-BE49-F238E27FC236}">
                <a16:creationId xmlns:a16="http://schemas.microsoft.com/office/drawing/2014/main" id="{1AFEDFC9-021F-E654-D28F-7B5D40159080}"/>
              </a:ext>
            </a:extLst>
          </p:cNvPr>
          <p:cNvPicPr>
            <a:picLocks noChangeAspect="1"/>
          </p:cNvPicPr>
          <p:nvPr/>
        </p:nvPicPr>
        <p:blipFill>
          <a:blip r:embed="rId7"/>
          <a:stretch>
            <a:fillRect/>
          </a:stretch>
        </p:blipFill>
        <p:spPr>
          <a:xfrm>
            <a:off x="5959732" y="3900188"/>
            <a:ext cx="260552" cy="227983"/>
          </a:xfrm>
          <a:prstGeom prst="rect">
            <a:avLst/>
          </a:prstGeom>
        </p:spPr>
      </p:pic>
      <p:pic>
        <p:nvPicPr>
          <p:cNvPr id="19" name="Imagen 18">
            <a:extLst>
              <a:ext uri="{FF2B5EF4-FFF2-40B4-BE49-F238E27FC236}">
                <a16:creationId xmlns:a16="http://schemas.microsoft.com/office/drawing/2014/main" id="{6B92F450-5144-7226-BCDA-057D3A1ABC1C}"/>
              </a:ext>
            </a:extLst>
          </p:cNvPr>
          <p:cNvPicPr>
            <a:picLocks noChangeAspect="1"/>
          </p:cNvPicPr>
          <p:nvPr/>
        </p:nvPicPr>
        <p:blipFill>
          <a:blip r:embed="rId8"/>
          <a:stretch>
            <a:fillRect/>
          </a:stretch>
        </p:blipFill>
        <p:spPr>
          <a:xfrm>
            <a:off x="5970434" y="4160658"/>
            <a:ext cx="304800" cy="219075"/>
          </a:xfrm>
          <a:prstGeom prst="rect">
            <a:avLst/>
          </a:prstGeom>
        </p:spPr>
      </p:pic>
      <p:pic>
        <p:nvPicPr>
          <p:cNvPr id="21" name="Imagen 20">
            <a:extLst>
              <a:ext uri="{FF2B5EF4-FFF2-40B4-BE49-F238E27FC236}">
                <a16:creationId xmlns:a16="http://schemas.microsoft.com/office/drawing/2014/main" id="{ADF27710-4662-010D-0E56-9AEDEB73B551}"/>
              </a:ext>
            </a:extLst>
          </p:cNvPr>
          <p:cNvPicPr>
            <a:picLocks noChangeAspect="1"/>
          </p:cNvPicPr>
          <p:nvPr/>
        </p:nvPicPr>
        <p:blipFill>
          <a:blip r:embed="rId9"/>
          <a:stretch>
            <a:fillRect/>
          </a:stretch>
        </p:blipFill>
        <p:spPr>
          <a:xfrm>
            <a:off x="5970434" y="4379733"/>
            <a:ext cx="304800" cy="304800"/>
          </a:xfrm>
          <a:prstGeom prst="rect">
            <a:avLst/>
          </a:prstGeom>
        </p:spPr>
      </p:pic>
      <p:pic>
        <p:nvPicPr>
          <p:cNvPr id="22" name="Imagen 21">
            <a:extLst>
              <a:ext uri="{FF2B5EF4-FFF2-40B4-BE49-F238E27FC236}">
                <a16:creationId xmlns:a16="http://schemas.microsoft.com/office/drawing/2014/main" id="{E4FAF4CD-34A5-C2F5-A89E-01A985E85CEC}"/>
              </a:ext>
            </a:extLst>
          </p:cNvPr>
          <p:cNvPicPr>
            <a:picLocks noChangeAspect="1"/>
          </p:cNvPicPr>
          <p:nvPr/>
        </p:nvPicPr>
        <p:blipFill>
          <a:blip r:embed="rId10"/>
          <a:stretch>
            <a:fillRect/>
          </a:stretch>
        </p:blipFill>
        <p:spPr>
          <a:xfrm>
            <a:off x="268422" y="2976385"/>
            <a:ext cx="3508226" cy="2053264"/>
          </a:xfrm>
          <a:prstGeom prst="rect">
            <a:avLst/>
          </a:prstGeom>
        </p:spPr>
      </p:pic>
      <p:pic>
        <p:nvPicPr>
          <p:cNvPr id="23" name="Imagen 22">
            <a:extLst>
              <a:ext uri="{FF2B5EF4-FFF2-40B4-BE49-F238E27FC236}">
                <a16:creationId xmlns:a16="http://schemas.microsoft.com/office/drawing/2014/main" id="{678ED0B5-8A63-D41E-D822-802086351384}"/>
              </a:ext>
            </a:extLst>
          </p:cNvPr>
          <p:cNvPicPr>
            <a:picLocks noChangeAspect="1"/>
          </p:cNvPicPr>
          <p:nvPr/>
        </p:nvPicPr>
        <p:blipFill>
          <a:blip r:embed="rId11"/>
          <a:stretch>
            <a:fillRect/>
          </a:stretch>
        </p:blipFill>
        <p:spPr>
          <a:xfrm>
            <a:off x="4060095" y="4937710"/>
            <a:ext cx="2577227" cy="1791966"/>
          </a:xfrm>
          <a:prstGeom prst="rect">
            <a:avLst/>
          </a:prstGeom>
          <a:ln>
            <a:solidFill>
              <a:srgbClr val="FF0000"/>
            </a:solidFill>
          </a:ln>
        </p:spPr>
      </p:pic>
      <p:cxnSp>
        <p:nvCxnSpPr>
          <p:cNvPr id="24" name="Conector recto de flecha 23">
            <a:extLst>
              <a:ext uri="{FF2B5EF4-FFF2-40B4-BE49-F238E27FC236}">
                <a16:creationId xmlns:a16="http://schemas.microsoft.com/office/drawing/2014/main" id="{A7DC11D7-07BE-8A7D-6E4A-FE57BAA39B0F}"/>
              </a:ext>
            </a:extLst>
          </p:cNvPr>
          <p:cNvCxnSpPr>
            <a:cxnSpLocks/>
          </p:cNvCxnSpPr>
          <p:nvPr/>
        </p:nvCxnSpPr>
        <p:spPr>
          <a:xfrm flipH="1">
            <a:off x="3895014" y="3527203"/>
            <a:ext cx="1973902" cy="219315"/>
          </a:xfrm>
          <a:prstGeom prst="straightConnector1">
            <a:avLst/>
          </a:prstGeom>
          <a:ln>
            <a:solidFill>
              <a:srgbClr val="00B2A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813A61EE-F043-7DA9-EE7E-C8DB751EFD77}"/>
              </a:ext>
            </a:extLst>
          </p:cNvPr>
          <p:cNvCxnSpPr>
            <a:cxnSpLocks/>
          </p:cNvCxnSpPr>
          <p:nvPr/>
        </p:nvCxnSpPr>
        <p:spPr>
          <a:xfrm flipH="1">
            <a:off x="4973010" y="4051873"/>
            <a:ext cx="918030" cy="743462"/>
          </a:xfrm>
          <a:prstGeom prst="straightConnector1">
            <a:avLst/>
          </a:prstGeom>
          <a:ln>
            <a:solidFill>
              <a:srgbClr val="00B2A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C44EF452-AA69-B20C-D0F7-96B9F0D2B199}"/>
              </a:ext>
            </a:extLst>
          </p:cNvPr>
          <p:cNvCxnSpPr>
            <a:cxnSpLocks/>
          </p:cNvCxnSpPr>
          <p:nvPr/>
        </p:nvCxnSpPr>
        <p:spPr>
          <a:xfrm>
            <a:off x="7463101" y="4550808"/>
            <a:ext cx="955232" cy="621221"/>
          </a:xfrm>
          <a:prstGeom prst="straightConnector1">
            <a:avLst/>
          </a:prstGeom>
          <a:ln>
            <a:solidFill>
              <a:srgbClr val="00B2A9"/>
            </a:solidFill>
            <a:tailEnd type="triangle"/>
          </a:ln>
        </p:spPr>
        <p:style>
          <a:lnRef idx="1">
            <a:schemeClr val="accent1"/>
          </a:lnRef>
          <a:fillRef idx="0">
            <a:schemeClr val="accent1"/>
          </a:fillRef>
          <a:effectRef idx="0">
            <a:schemeClr val="accent1"/>
          </a:effectRef>
          <a:fontRef idx="minor">
            <a:schemeClr val="tx1"/>
          </a:fontRef>
        </p:style>
      </p:cxnSp>
      <p:pic>
        <p:nvPicPr>
          <p:cNvPr id="27" name="Imagen 26">
            <a:extLst>
              <a:ext uri="{FF2B5EF4-FFF2-40B4-BE49-F238E27FC236}">
                <a16:creationId xmlns:a16="http://schemas.microsoft.com/office/drawing/2014/main" id="{6223B4E3-4FB7-EAB5-A7FE-85BD18ECB733}"/>
              </a:ext>
            </a:extLst>
          </p:cNvPr>
          <p:cNvPicPr>
            <a:picLocks noChangeAspect="1"/>
          </p:cNvPicPr>
          <p:nvPr/>
        </p:nvPicPr>
        <p:blipFill>
          <a:blip r:embed="rId12"/>
          <a:stretch>
            <a:fillRect/>
          </a:stretch>
        </p:blipFill>
        <p:spPr>
          <a:xfrm>
            <a:off x="8697724" y="5103330"/>
            <a:ext cx="2719693" cy="1460725"/>
          </a:xfrm>
          <a:prstGeom prst="rect">
            <a:avLst/>
          </a:prstGeom>
        </p:spPr>
      </p:pic>
      <p:pic>
        <p:nvPicPr>
          <p:cNvPr id="32" name="Imagen 31">
            <a:extLst>
              <a:ext uri="{FF2B5EF4-FFF2-40B4-BE49-F238E27FC236}">
                <a16:creationId xmlns:a16="http://schemas.microsoft.com/office/drawing/2014/main" id="{84C0A85D-4DA0-F6F8-AA9F-A24D4402FDB3}"/>
              </a:ext>
            </a:extLst>
          </p:cNvPr>
          <p:cNvPicPr>
            <a:picLocks noChangeAspect="1"/>
          </p:cNvPicPr>
          <p:nvPr/>
        </p:nvPicPr>
        <p:blipFill>
          <a:blip r:embed="rId10"/>
          <a:stretch>
            <a:fillRect/>
          </a:stretch>
        </p:blipFill>
        <p:spPr>
          <a:xfrm>
            <a:off x="317907" y="2956050"/>
            <a:ext cx="3508226" cy="2053264"/>
          </a:xfrm>
          <a:prstGeom prst="rect">
            <a:avLst/>
          </a:prstGeom>
          <a:ln>
            <a:solidFill>
              <a:srgbClr val="00B2A9"/>
            </a:solidFill>
          </a:ln>
        </p:spPr>
      </p:pic>
      <p:pic>
        <p:nvPicPr>
          <p:cNvPr id="33" name="Imagen 32">
            <a:extLst>
              <a:ext uri="{FF2B5EF4-FFF2-40B4-BE49-F238E27FC236}">
                <a16:creationId xmlns:a16="http://schemas.microsoft.com/office/drawing/2014/main" id="{FA443338-3AEC-D693-72DA-A017CBCA0EEA}"/>
              </a:ext>
            </a:extLst>
          </p:cNvPr>
          <p:cNvPicPr>
            <a:picLocks noChangeAspect="1"/>
          </p:cNvPicPr>
          <p:nvPr/>
        </p:nvPicPr>
        <p:blipFill>
          <a:blip r:embed="rId11"/>
          <a:stretch>
            <a:fillRect/>
          </a:stretch>
        </p:blipFill>
        <p:spPr>
          <a:xfrm>
            <a:off x="4109580" y="4917375"/>
            <a:ext cx="2577227" cy="1791966"/>
          </a:xfrm>
          <a:prstGeom prst="rect">
            <a:avLst/>
          </a:prstGeom>
          <a:ln>
            <a:solidFill>
              <a:srgbClr val="00B2A9"/>
            </a:solidFill>
          </a:ln>
        </p:spPr>
      </p:pic>
      <p:pic>
        <p:nvPicPr>
          <p:cNvPr id="34" name="Imagen 33">
            <a:extLst>
              <a:ext uri="{FF2B5EF4-FFF2-40B4-BE49-F238E27FC236}">
                <a16:creationId xmlns:a16="http://schemas.microsoft.com/office/drawing/2014/main" id="{FA4EF6BB-CCA5-EBA0-E85D-C56C8996C633}"/>
              </a:ext>
            </a:extLst>
          </p:cNvPr>
          <p:cNvPicPr>
            <a:picLocks noChangeAspect="1"/>
          </p:cNvPicPr>
          <p:nvPr/>
        </p:nvPicPr>
        <p:blipFill>
          <a:blip r:embed="rId12"/>
          <a:stretch>
            <a:fillRect/>
          </a:stretch>
        </p:blipFill>
        <p:spPr>
          <a:xfrm>
            <a:off x="8747209" y="5082995"/>
            <a:ext cx="2719693" cy="1460725"/>
          </a:xfrm>
          <a:prstGeom prst="rect">
            <a:avLst/>
          </a:prstGeom>
          <a:ln>
            <a:solidFill>
              <a:srgbClr val="00B2A9"/>
            </a:solidFill>
          </a:ln>
        </p:spPr>
      </p:pic>
    </p:spTree>
    <p:extLst>
      <p:ext uri="{BB962C8B-B14F-4D97-AF65-F5344CB8AC3E}">
        <p14:creationId xmlns:p14="http://schemas.microsoft.com/office/powerpoint/2010/main" val="168628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Marcador de título 1">
            <a:extLst>
              <a:ext uri="{FF2B5EF4-FFF2-40B4-BE49-F238E27FC236}">
                <a16:creationId xmlns:a16="http://schemas.microsoft.com/office/drawing/2014/main" id="{3DDBA027-CC48-B985-6184-F01829F66296}"/>
              </a:ext>
            </a:extLst>
          </p:cNvPr>
          <p:cNvSpPr txBox="1">
            <a:spLocks/>
          </p:cNvSpPr>
          <p:nvPr/>
        </p:nvSpPr>
        <p:spPr>
          <a:xfrm>
            <a:off x="429564" y="761542"/>
            <a:ext cx="3691969" cy="523133"/>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Plan de trabajo</a:t>
            </a:r>
          </a:p>
        </p:txBody>
      </p:sp>
      <p:cxnSp>
        <p:nvCxnSpPr>
          <p:cNvPr id="58" name="Conector recto 57">
            <a:extLst>
              <a:ext uri="{FF2B5EF4-FFF2-40B4-BE49-F238E27FC236}">
                <a16:creationId xmlns:a16="http://schemas.microsoft.com/office/drawing/2014/main" id="{D194B9B7-2E1E-44AC-09EB-CC8D2C2BBF65}"/>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59" name="Elipse 58">
            <a:extLst>
              <a:ext uri="{FF2B5EF4-FFF2-40B4-BE49-F238E27FC236}">
                <a16:creationId xmlns:a16="http://schemas.microsoft.com/office/drawing/2014/main" id="{2611EF20-F33F-65F2-AD0F-59562830D92C}"/>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sp>
        <p:nvSpPr>
          <p:cNvPr id="60" name="Allí donde nos necesitan">
            <a:extLst>
              <a:ext uri="{FF2B5EF4-FFF2-40B4-BE49-F238E27FC236}">
                <a16:creationId xmlns:a16="http://schemas.microsoft.com/office/drawing/2014/main" id="{FB88B7F6-3A6D-A7EF-B6BF-90530AB0A8DA}"/>
              </a:ext>
            </a:extLst>
          </p:cNvPr>
          <p:cNvSpPr txBox="1"/>
          <p:nvPr/>
        </p:nvSpPr>
        <p:spPr>
          <a:xfrm>
            <a:off x="10284402" y="808151"/>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Plan de trabajo</a:t>
            </a:r>
          </a:p>
        </p:txBody>
      </p:sp>
      <p:pic>
        <p:nvPicPr>
          <p:cNvPr id="61" name="Imagen 60">
            <a:extLst>
              <a:ext uri="{FF2B5EF4-FFF2-40B4-BE49-F238E27FC236}">
                <a16:creationId xmlns:a16="http://schemas.microsoft.com/office/drawing/2014/main" id="{0BC84AD3-E2DD-54BC-6547-42D3C69136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20" name="1">
            <a:extLst>
              <a:ext uri="{FF2B5EF4-FFF2-40B4-BE49-F238E27FC236}">
                <a16:creationId xmlns:a16="http://schemas.microsoft.com/office/drawing/2014/main" id="{C6288D0F-AB13-B8F0-0970-3FB4650F4A22}"/>
              </a:ext>
            </a:extLst>
          </p:cNvPr>
          <p:cNvSpPr txBox="1"/>
          <p:nvPr/>
        </p:nvSpPr>
        <p:spPr>
          <a:xfrm>
            <a:off x="1564653" y="1195070"/>
            <a:ext cx="336866" cy="649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140000"/>
              </a:lnSpc>
              <a:defRPr sz="5500" b="0">
                <a:solidFill>
                  <a:srgbClr val="00B2A9"/>
                </a:solidFill>
                <a:latin typeface="Neo Sans"/>
                <a:ea typeface="Neo Sans"/>
                <a:cs typeface="Neo Sans"/>
                <a:sym typeface="Neo Sans"/>
              </a:defRPr>
            </a:lvl1pPr>
          </a:lstStyle>
          <a:p>
            <a:endParaRPr sz="2800" dirty="0">
              <a:solidFill>
                <a:srgbClr val="00BEB8"/>
              </a:solidFill>
            </a:endParaRPr>
          </a:p>
        </p:txBody>
      </p:sp>
      <p:pic>
        <p:nvPicPr>
          <p:cNvPr id="5" name="Imagen 4">
            <a:extLst>
              <a:ext uri="{FF2B5EF4-FFF2-40B4-BE49-F238E27FC236}">
                <a16:creationId xmlns:a16="http://schemas.microsoft.com/office/drawing/2014/main" id="{983729D2-0212-0862-CDC3-C00355EC8378}"/>
              </a:ext>
            </a:extLst>
          </p:cNvPr>
          <p:cNvPicPr>
            <a:picLocks noChangeAspect="1"/>
          </p:cNvPicPr>
          <p:nvPr/>
        </p:nvPicPr>
        <p:blipFill>
          <a:blip r:embed="rId3"/>
          <a:stretch>
            <a:fillRect/>
          </a:stretch>
        </p:blipFill>
        <p:spPr>
          <a:xfrm>
            <a:off x="348915" y="3613107"/>
            <a:ext cx="11598634" cy="3061264"/>
          </a:xfrm>
          <a:prstGeom prst="rect">
            <a:avLst/>
          </a:prstGeom>
        </p:spPr>
      </p:pic>
      <p:pic>
        <p:nvPicPr>
          <p:cNvPr id="9" name="Imagen 8">
            <a:extLst>
              <a:ext uri="{FF2B5EF4-FFF2-40B4-BE49-F238E27FC236}">
                <a16:creationId xmlns:a16="http://schemas.microsoft.com/office/drawing/2014/main" id="{690A73B8-4C98-2C4E-E509-D8F6CE1E6D67}"/>
              </a:ext>
            </a:extLst>
          </p:cNvPr>
          <p:cNvPicPr>
            <a:picLocks noChangeAspect="1"/>
          </p:cNvPicPr>
          <p:nvPr/>
        </p:nvPicPr>
        <p:blipFill rotWithShape="1">
          <a:blip r:embed="rId4"/>
          <a:srcRect l="3333" t="19703" r="60538" b="57952"/>
          <a:stretch/>
        </p:blipFill>
        <p:spPr>
          <a:xfrm>
            <a:off x="8083139" y="1516988"/>
            <a:ext cx="3196725" cy="1111603"/>
          </a:xfrm>
          <a:prstGeom prst="rect">
            <a:avLst/>
          </a:prstGeom>
        </p:spPr>
      </p:pic>
      <p:sp>
        <p:nvSpPr>
          <p:cNvPr id="11" name="Rectángulo: esquinas redondeadas 10">
            <a:extLst>
              <a:ext uri="{FF2B5EF4-FFF2-40B4-BE49-F238E27FC236}">
                <a16:creationId xmlns:a16="http://schemas.microsoft.com/office/drawing/2014/main" id="{12A310EE-A1FB-8FD2-4430-0DF87D0F961C}"/>
              </a:ext>
            </a:extLst>
          </p:cNvPr>
          <p:cNvSpPr/>
          <p:nvPr/>
        </p:nvSpPr>
        <p:spPr>
          <a:xfrm>
            <a:off x="6373024" y="4044303"/>
            <a:ext cx="900332" cy="2526674"/>
          </a:xfrm>
          <a:prstGeom prst="roundRect">
            <a:avLst/>
          </a:prstGeom>
          <a:noFill/>
          <a:ln>
            <a:solidFill>
              <a:srgbClr val="E03E5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CuadroTexto 13">
            <a:extLst>
              <a:ext uri="{FF2B5EF4-FFF2-40B4-BE49-F238E27FC236}">
                <a16:creationId xmlns:a16="http://schemas.microsoft.com/office/drawing/2014/main" id="{E1239B25-4A9D-C1F5-2219-0B6AC7D33857}"/>
              </a:ext>
            </a:extLst>
          </p:cNvPr>
          <p:cNvSpPr txBox="1"/>
          <p:nvPr/>
        </p:nvSpPr>
        <p:spPr>
          <a:xfrm>
            <a:off x="6080785" y="2979229"/>
            <a:ext cx="2400022" cy="584775"/>
          </a:xfrm>
          <a:prstGeom prst="rect">
            <a:avLst/>
          </a:prstGeom>
          <a:noFill/>
          <a:ln>
            <a:noFill/>
          </a:ln>
        </p:spPr>
        <p:txBody>
          <a:bodyPr wrap="square" rtlCol="0">
            <a:spAutoFit/>
          </a:bodyPr>
          <a:lstStyle/>
          <a:p>
            <a:r>
              <a:rPr lang="es-ES" sz="1600" dirty="0">
                <a:solidFill>
                  <a:schemeClr val="tx1">
                    <a:lumMod val="50000"/>
                    <a:lumOff val="50000"/>
                  </a:schemeClr>
                </a:solidFill>
              </a:rPr>
              <a:t>Hora de ultima administración</a:t>
            </a:r>
          </a:p>
        </p:txBody>
      </p:sp>
      <p:sp>
        <p:nvSpPr>
          <p:cNvPr id="15" name="Rectángulo: esquinas redondeadas 14">
            <a:extLst>
              <a:ext uri="{FF2B5EF4-FFF2-40B4-BE49-F238E27FC236}">
                <a16:creationId xmlns:a16="http://schemas.microsoft.com/office/drawing/2014/main" id="{67C5A98C-707F-A645-CB93-539ECADF5AA4}"/>
              </a:ext>
            </a:extLst>
          </p:cNvPr>
          <p:cNvSpPr/>
          <p:nvPr/>
        </p:nvSpPr>
        <p:spPr>
          <a:xfrm>
            <a:off x="271464" y="4195514"/>
            <a:ext cx="4794069" cy="2375463"/>
          </a:xfrm>
          <a:prstGeom prst="roundRect">
            <a:avLst/>
          </a:prstGeom>
          <a:noFill/>
          <a:ln>
            <a:solidFill>
              <a:srgbClr val="E03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esquinas redondeadas 27">
            <a:extLst>
              <a:ext uri="{FF2B5EF4-FFF2-40B4-BE49-F238E27FC236}">
                <a16:creationId xmlns:a16="http://schemas.microsoft.com/office/drawing/2014/main" id="{427998C2-E5B3-3ABB-02B8-6D818B7FECA1}"/>
              </a:ext>
            </a:extLst>
          </p:cNvPr>
          <p:cNvSpPr/>
          <p:nvPr/>
        </p:nvSpPr>
        <p:spPr>
          <a:xfrm>
            <a:off x="7574059" y="4044304"/>
            <a:ext cx="4346475" cy="2526674"/>
          </a:xfrm>
          <a:prstGeom prst="roundRect">
            <a:avLst/>
          </a:prstGeom>
          <a:noFill/>
          <a:ln>
            <a:solidFill>
              <a:srgbClr val="E03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id="{DCF115AF-FFFD-63F8-25E8-7A02D8A1D8FF}"/>
              </a:ext>
            </a:extLst>
          </p:cNvPr>
          <p:cNvSpPr txBox="1"/>
          <p:nvPr/>
        </p:nvSpPr>
        <p:spPr>
          <a:xfrm>
            <a:off x="8463337" y="2982158"/>
            <a:ext cx="3196725" cy="584775"/>
          </a:xfrm>
          <a:prstGeom prst="rect">
            <a:avLst/>
          </a:prstGeom>
          <a:noFill/>
          <a:ln>
            <a:noFill/>
          </a:ln>
        </p:spPr>
        <p:txBody>
          <a:bodyPr wrap="square" rtlCol="0">
            <a:spAutoFit/>
          </a:bodyPr>
          <a:lstStyle/>
          <a:p>
            <a:r>
              <a:rPr lang="es-ES" sz="1600" dirty="0">
                <a:solidFill>
                  <a:schemeClr val="tx1">
                    <a:lumMod val="50000"/>
                    <a:lumOff val="50000"/>
                  </a:schemeClr>
                </a:solidFill>
              </a:rPr>
              <a:t>Validación de tareas (confirmadas, anuladas o previstas)</a:t>
            </a:r>
          </a:p>
        </p:txBody>
      </p:sp>
      <p:sp>
        <p:nvSpPr>
          <p:cNvPr id="35" name="Elipse 34">
            <a:extLst>
              <a:ext uri="{FF2B5EF4-FFF2-40B4-BE49-F238E27FC236}">
                <a16:creationId xmlns:a16="http://schemas.microsoft.com/office/drawing/2014/main" id="{054BAF62-19F2-D6BA-C103-CAC265312482}"/>
              </a:ext>
            </a:extLst>
          </p:cNvPr>
          <p:cNvSpPr/>
          <p:nvPr/>
        </p:nvSpPr>
        <p:spPr>
          <a:xfrm>
            <a:off x="252965" y="3072354"/>
            <a:ext cx="345223" cy="370306"/>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a:t>
            </a:r>
          </a:p>
        </p:txBody>
      </p:sp>
      <p:sp>
        <p:nvSpPr>
          <p:cNvPr id="36" name="Elipse 35">
            <a:extLst>
              <a:ext uri="{FF2B5EF4-FFF2-40B4-BE49-F238E27FC236}">
                <a16:creationId xmlns:a16="http://schemas.microsoft.com/office/drawing/2014/main" id="{9A9976F0-23A4-01DC-0BB4-89BB8969AFEF}"/>
              </a:ext>
            </a:extLst>
          </p:cNvPr>
          <p:cNvSpPr/>
          <p:nvPr/>
        </p:nvSpPr>
        <p:spPr>
          <a:xfrm>
            <a:off x="5707165" y="3106230"/>
            <a:ext cx="345223" cy="370306"/>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2</a:t>
            </a:r>
          </a:p>
        </p:txBody>
      </p:sp>
      <p:sp>
        <p:nvSpPr>
          <p:cNvPr id="37" name="Elipse 36">
            <a:extLst>
              <a:ext uri="{FF2B5EF4-FFF2-40B4-BE49-F238E27FC236}">
                <a16:creationId xmlns:a16="http://schemas.microsoft.com/office/drawing/2014/main" id="{F3684B4C-DF27-9DCC-FDEE-8EC3866AD816}"/>
              </a:ext>
            </a:extLst>
          </p:cNvPr>
          <p:cNvSpPr/>
          <p:nvPr/>
        </p:nvSpPr>
        <p:spPr>
          <a:xfrm>
            <a:off x="7980046" y="3086463"/>
            <a:ext cx="345223" cy="370306"/>
          </a:xfrm>
          <a:prstGeom prst="ellipse">
            <a:avLst/>
          </a:prstGeom>
          <a:solidFill>
            <a:srgbClr val="00B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3</a:t>
            </a:r>
          </a:p>
        </p:txBody>
      </p:sp>
      <p:sp>
        <p:nvSpPr>
          <p:cNvPr id="45" name="CuadroTexto 44">
            <a:extLst>
              <a:ext uri="{FF2B5EF4-FFF2-40B4-BE49-F238E27FC236}">
                <a16:creationId xmlns:a16="http://schemas.microsoft.com/office/drawing/2014/main" id="{B8B03285-8DC4-9CAC-3F47-F32A2B6A6C95}"/>
              </a:ext>
            </a:extLst>
          </p:cNvPr>
          <p:cNvSpPr txBox="1"/>
          <p:nvPr/>
        </p:nvSpPr>
        <p:spPr>
          <a:xfrm>
            <a:off x="648077" y="2979229"/>
            <a:ext cx="3867249" cy="584775"/>
          </a:xfrm>
          <a:prstGeom prst="rect">
            <a:avLst/>
          </a:prstGeom>
          <a:noFill/>
        </p:spPr>
        <p:txBody>
          <a:bodyPr wrap="square">
            <a:spAutoFit/>
          </a:bodyPr>
          <a:lstStyle/>
          <a:p>
            <a:r>
              <a:rPr lang="es-ES" sz="1600" dirty="0">
                <a:solidFill>
                  <a:schemeClr val="tx1">
                    <a:lumMod val="50000"/>
                    <a:lumOff val="50000"/>
                  </a:schemeClr>
                </a:solidFill>
              </a:rPr>
              <a:t>Pruebas de laboratorio y prescripciones (farmacológicas y no farmacológicas)</a:t>
            </a:r>
          </a:p>
        </p:txBody>
      </p:sp>
      <p:pic>
        <p:nvPicPr>
          <p:cNvPr id="46" name="Imagen" descr="Imagen">
            <a:extLst>
              <a:ext uri="{FF2B5EF4-FFF2-40B4-BE49-F238E27FC236}">
                <a16:creationId xmlns:a16="http://schemas.microsoft.com/office/drawing/2014/main" id="{04ED3B9C-4C14-2FAC-5C9F-72D715A6BE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5437" y="183629"/>
            <a:ext cx="2655849" cy="2655849"/>
          </a:xfrm>
          <a:prstGeom prst="rect">
            <a:avLst/>
          </a:prstGeom>
          <a:ln w="12700">
            <a:miter lim="400000"/>
          </a:ln>
        </p:spPr>
      </p:pic>
      <p:sp>
        <p:nvSpPr>
          <p:cNvPr id="31" name="CuadroTexto 30">
            <a:extLst>
              <a:ext uri="{FF2B5EF4-FFF2-40B4-BE49-F238E27FC236}">
                <a16:creationId xmlns:a16="http://schemas.microsoft.com/office/drawing/2014/main" id="{7893314D-D29E-B0D0-3982-B8030BAACC7A}"/>
              </a:ext>
            </a:extLst>
          </p:cNvPr>
          <p:cNvSpPr txBox="1"/>
          <p:nvPr/>
        </p:nvSpPr>
        <p:spPr>
          <a:xfrm>
            <a:off x="4713941" y="751748"/>
            <a:ext cx="2331670" cy="1569660"/>
          </a:xfrm>
          <a:prstGeom prst="rect">
            <a:avLst/>
          </a:prstGeom>
          <a:noFill/>
        </p:spPr>
        <p:txBody>
          <a:bodyPr wrap="square" rtlCol="0">
            <a:spAutoFit/>
          </a:bodyPr>
          <a:lstStyle/>
          <a:p>
            <a:r>
              <a:rPr lang="es-ES" sz="1600" b="1" dirty="0">
                <a:solidFill>
                  <a:schemeClr val="bg1"/>
                </a:solidFill>
                <a:latin typeface="+mj-lt"/>
              </a:rPr>
              <a:t>RECUERDA¡¡¡¡¡¡  EL PLAN DE TRABAJO DEBE QUEDAR COMPLETAMENTE VALIDADO AL FINAL DE TU TURNO</a:t>
            </a:r>
          </a:p>
        </p:txBody>
      </p:sp>
    </p:spTree>
    <p:extLst>
      <p:ext uri="{BB962C8B-B14F-4D97-AF65-F5344CB8AC3E}">
        <p14:creationId xmlns:p14="http://schemas.microsoft.com/office/powerpoint/2010/main" val="173751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9F09A17-E490-6ABE-7211-51FE57E75D6B}"/>
              </a:ext>
            </a:extLst>
          </p:cNvPr>
          <p:cNvPicPr>
            <a:picLocks noChangeAspect="1"/>
          </p:cNvPicPr>
          <p:nvPr/>
        </p:nvPicPr>
        <p:blipFill>
          <a:blip r:embed="rId2"/>
          <a:stretch>
            <a:fillRect/>
          </a:stretch>
        </p:blipFill>
        <p:spPr>
          <a:xfrm>
            <a:off x="464238" y="1795778"/>
            <a:ext cx="7171943" cy="4562818"/>
          </a:xfrm>
          <a:prstGeom prst="rect">
            <a:avLst/>
          </a:prstGeom>
        </p:spPr>
      </p:pic>
      <p:sp>
        <p:nvSpPr>
          <p:cNvPr id="3" name="CuadroTexto 2">
            <a:extLst>
              <a:ext uri="{FF2B5EF4-FFF2-40B4-BE49-F238E27FC236}">
                <a16:creationId xmlns:a16="http://schemas.microsoft.com/office/drawing/2014/main" id="{67D585FD-253F-98B4-8B5E-B81C316B87A5}"/>
              </a:ext>
            </a:extLst>
          </p:cNvPr>
          <p:cNvSpPr txBox="1"/>
          <p:nvPr/>
        </p:nvSpPr>
        <p:spPr>
          <a:xfrm>
            <a:off x="7636180" y="4157657"/>
            <a:ext cx="4186363" cy="1200329"/>
          </a:xfrm>
          <a:prstGeom prst="rect">
            <a:avLst/>
          </a:prstGeom>
          <a:noFill/>
        </p:spPr>
        <p:txBody>
          <a:bodyPr wrap="square" rtlCol="0">
            <a:spAutoFit/>
          </a:bodyPr>
          <a:lstStyle/>
          <a:p>
            <a:pPr algn="just"/>
            <a:r>
              <a:rPr lang="es-ES" sz="1600" dirty="0">
                <a:solidFill>
                  <a:schemeClr val="tx1">
                    <a:lumMod val="50000"/>
                    <a:lumOff val="50000"/>
                  </a:schemeClr>
                </a:solidFill>
              </a:rPr>
              <a:t>Debemos introducir el código de muestra en los dos campos que tiene la pantalla para asegurar la trazabilidad. La introducción de la numeración se podrá hacer de manera manual o con lector.</a:t>
            </a:r>
          </a:p>
          <a:p>
            <a:endParaRPr lang="es-ES" sz="800" dirty="0"/>
          </a:p>
        </p:txBody>
      </p:sp>
      <p:sp>
        <p:nvSpPr>
          <p:cNvPr id="4" name="Rectángulo 3">
            <a:extLst>
              <a:ext uri="{FF2B5EF4-FFF2-40B4-BE49-F238E27FC236}">
                <a16:creationId xmlns:a16="http://schemas.microsoft.com/office/drawing/2014/main" id="{D6D69C29-1F7B-7A1E-CB76-002AACBE5D24}"/>
              </a:ext>
            </a:extLst>
          </p:cNvPr>
          <p:cNvSpPr/>
          <p:nvPr/>
        </p:nvSpPr>
        <p:spPr>
          <a:xfrm>
            <a:off x="7636180" y="4059769"/>
            <a:ext cx="4315607" cy="1298217"/>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de flecha 4">
            <a:extLst>
              <a:ext uri="{FF2B5EF4-FFF2-40B4-BE49-F238E27FC236}">
                <a16:creationId xmlns:a16="http://schemas.microsoft.com/office/drawing/2014/main" id="{4879D550-B4D5-D61E-BBDA-33A918EDC457}"/>
              </a:ext>
            </a:extLst>
          </p:cNvPr>
          <p:cNvCxnSpPr>
            <a:cxnSpLocks/>
          </p:cNvCxnSpPr>
          <p:nvPr/>
        </p:nvCxnSpPr>
        <p:spPr>
          <a:xfrm flipH="1">
            <a:off x="11131687" y="1295785"/>
            <a:ext cx="1" cy="1710195"/>
          </a:xfrm>
          <a:prstGeom prst="straightConnector1">
            <a:avLst/>
          </a:prstGeom>
          <a:ln w="28575">
            <a:solidFill>
              <a:srgbClr val="E03E52"/>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097E9F8F-F545-B07D-B1BA-FAC1C8536831}"/>
              </a:ext>
            </a:extLst>
          </p:cNvPr>
          <p:cNvCxnSpPr>
            <a:cxnSpLocks/>
            <a:stCxn id="4" idx="1"/>
          </p:cNvCxnSpPr>
          <p:nvPr/>
        </p:nvCxnSpPr>
        <p:spPr>
          <a:xfrm flipH="1" flipV="1">
            <a:off x="4050210" y="4598378"/>
            <a:ext cx="3585970" cy="110500"/>
          </a:xfrm>
          <a:prstGeom prst="straightConnector1">
            <a:avLst/>
          </a:prstGeom>
          <a:ln w="28575">
            <a:solidFill>
              <a:srgbClr val="00B2A9"/>
            </a:solidFill>
            <a:tailEnd type="triangle"/>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57C10ECE-4BA1-D09A-D630-8F0378525555}"/>
              </a:ext>
            </a:extLst>
          </p:cNvPr>
          <p:cNvSpPr/>
          <p:nvPr/>
        </p:nvSpPr>
        <p:spPr>
          <a:xfrm>
            <a:off x="1260872" y="4450636"/>
            <a:ext cx="2802835" cy="308113"/>
          </a:xfrm>
          <a:prstGeom prst="rect">
            <a:avLst/>
          </a:prstGeom>
          <a:noFill/>
          <a:ln w="19050">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5926D104-FE9E-B2B9-3589-D5B97207A93E}"/>
              </a:ext>
            </a:extLst>
          </p:cNvPr>
          <p:cNvPicPr>
            <a:picLocks noChangeAspect="1"/>
          </p:cNvPicPr>
          <p:nvPr/>
        </p:nvPicPr>
        <p:blipFill>
          <a:blip r:embed="rId3"/>
          <a:stretch>
            <a:fillRect/>
          </a:stretch>
        </p:blipFill>
        <p:spPr>
          <a:xfrm>
            <a:off x="4941456" y="1127197"/>
            <a:ext cx="6443766" cy="1573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n 8">
            <a:extLst>
              <a:ext uri="{FF2B5EF4-FFF2-40B4-BE49-F238E27FC236}">
                <a16:creationId xmlns:a16="http://schemas.microsoft.com/office/drawing/2014/main" id="{C2337DA5-8655-C624-6B57-012BAA7F7461}"/>
              </a:ext>
            </a:extLst>
          </p:cNvPr>
          <p:cNvPicPr>
            <a:picLocks noChangeAspect="1"/>
          </p:cNvPicPr>
          <p:nvPr/>
        </p:nvPicPr>
        <p:blipFill>
          <a:blip r:embed="rId4"/>
          <a:stretch>
            <a:fillRect/>
          </a:stretch>
        </p:blipFill>
        <p:spPr>
          <a:xfrm>
            <a:off x="10152186" y="2394257"/>
            <a:ext cx="1510955" cy="611723"/>
          </a:xfrm>
          <a:prstGeom prst="rect">
            <a:avLst/>
          </a:prstGeom>
        </p:spPr>
      </p:pic>
      <p:sp>
        <p:nvSpPr>
          <p:cNvPr id="10" name="Rectángulo 9">
            <a:extLst>
              <a:ext uri="{FF2B5EF4-FFF2-40B4-BE49-F238E27FC236}">
                <a16:creationId xmlns:a16="http://schemas.microsoft.com/office/drawing/2014/main" id="{541D1983-2AF6-6181-DDE1-32DBB6215C0D}"/>
              </a:ext>
            </a:extLst>
          </p:cNvPr>
          <p:cNvSpPr/>
          <p:nvPr/>
        </p:nvSpPr>
        <p:spPr>
          <a:xfrm>
            <a:off x="9525626" y="2436205"/>
            <a:ext cx="268357" cy="208722"/>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975187A7-8B6D-B068-F50F-2D05C35E37CF}"/>
              </a:ext>
            </a:extLst>
          </p:cNvPr>
          <p:cNvSpPr/>
          <p:nvPr/>
        </p:nvSpPr>
        <p:spPr>
          <a:xfrm>
            <a:off x="10152186" y="2396536"/>
            <a:ext cx="1510955" cy="611723"/>
          </a:xfrm>
          <a:prstGeom prst="rect">
            <a:avLst/>
          </a:prstGeom>
          <a:noFill/>
          <a:ln w="2857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Conector recto 11">
            <a:extLst>
              <a:ext uri="{FF2B5EF4-FFF2-40B4-BE49-F238E27FC236}">
                <a16:creationId xmlns:a16="http://schemas.microsoft.com/office/drawing/2014/main" id="{EA9279FC-410B-E1C0-41E7-27539AEFD042}"/>
              </a:ext>
            </a:extLst>
          </p:cNvPr>
          <p:cNvCxnSpPr>
            <a:cxnSpLocks/>
            <a:endCxn id="11" idx="1"/>
          </p:cNvCxnSpPr>
          <p:nvPr/>
        </p:nvCxnSpPr>
        <p:spPr>
          <a:xfrm>
            <a:off x="9793983" y="2560789"/>
            <a:ext cx="358203" cy="141609"/>
          </a:xfrm>
          <a:prstGeom prst="line">
            <a:avLst/>
          </a:prstGeom>
          <a:ln w="19050">
            <a:solidFill>
              <a:srgbClr val="00B2A9"/>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1CFF5ABE-454F-41CC-7FAE-B67FCF331394}"/>
              </a:ext>
            </a:extLst>
          </p:cNvPr>
          <p:cNvCxnSpPr>
            <a:cxnSpLocks/>
          </p:cNvCxnSpPr>
          <p:nvPr/>
        </p:nvCxnSpPr>
        <p:spPr>
          <a:xfrm flipV="1">
            <a:off x="317907" y="761542"/>
            <a:ext cx="0" cy="441062"/>
          </a:xfrm>
          <a:prstGeom prst="line">
            <a:avLst/>
          </a:prstGeom>
          <a:noFill/>
          <a:ln w="44450" cap="flat">
            <a:solidFill>
              <a:srgbClr val="00BEB8"/>
            </a:solidFill>
            <a:prstDash val="solid"/>
            <a:miter lim="400000"/>
          </a:ln>
          <a:effectLst/>
          <a:sp3d/>
        </p:spPr>
        <p:style>
          <a:lnRef idx="0">
            <a:scrgbClr r="0" g="0" b="0"/>
          </a:lnRef>
          <a:fillRef idx="0">
            <a:scrgbClr r="0" g="0" b="0"/>
          </a:fillRef>
          <a:effectRef idx="0">
            <a:scrgbClr r="0" g="0" b="0"/>
          </a:effectRef>
          <a:fontRef idx="none"/>
        </p:style>
      </p:cxnSp>
      <p:sp>
        <p:nvSpPr>
          <p:cNvPr id="16" name="Marcador de título 1">
            <a:extLst>
              <a:ext uri="{FF2B5EF4-FFF2-40B4-BE49-F238E27FC236}">
                <a16:creationId xmlns:a16="http://schemas.microsoft.com/office/drawing/2014/main" id="{04F105C9-8AEF-0A2C-20CA-D90CC1B7A5F5}"/>
              </a:ext>
            </a:extLst>
          </p:cNvPr>
          <p:cNvSpPr txBox="1">
            <a:spLocks/>
          </p:cNvSpPr>
          <p:nvPr/>
        </p:nvSpPr>
        <p:spPr>
          <a:xfrm>
            <a:off x="429564" y="761542"/>
            <a:ext cx="3691969" cy="523133"/>
          </a:xfrm>
          <a:prstGeom prst="rect">
            <a:avLst/>
          </a:prstGeom>
        </p:spPr>
        <p:txBody>
          <a:bodyPr vert="horz" lIns="45720" tIns="22860" rIns="45720" bIns="2286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hangingPunct="0">
              <a:lnSpc>
                <a:spcPct val="100000"/>
              </a:lnSpc>
              <a:spcBef>
                <a:spcPts val="0"/>
              </a:spcBef>
              <a:defRPr/>
            </a:pPr>
            <a:r>
              <a:rPr lang="es-ES" sz="2200" kern="0" dirty="0">
                <a:solidFill>
                  <a:srgbClr val="5D6267"/>
                </a:solidFill>
                <a:latin typeface="Neo Sans W1G" panose="020B0504030504040204" pitchFamily="34" charset="0"/>
                <a:sym typeface="Helvetica Neue"/>
              </a:rPr>
              <a:t>Enfermería: Conciliación de muestra</a:t>
            </a:r>
          </a:p>
        </p:txBody>
      </p:sp>
      <p:sp>
        <p:nvSpPr>
          <p:cNvPr id="17" name="Elipse 16">
            <a:extLst>
              <a:ext uri="{FF2B5EF4-FFF2-40B4-BE49-F238E27FC236}">
                <a16:creationId xmlns:a16="http://schemas.microsoft.com/office/drawing/2014/main" id="{2F29B38E-9E1A-8798-8828-5E6C8D62EC63}"/>
              </a:ext>
            </a:extLst>
          </p:cNvPr>
          <p:cNvSpPr/>
          <p:nvPr/>
        </p:nvSpPr>
        <p:spPr>
          <a:xfrm>
            <a:off x="11045560" y="183629"/>
            <a:ext cx="614502" cy="577913"/>
          </a:xfrm>
          <a:prstGeom prst="ellipse">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pic>
        <p:nvPicPr>
          <p:cNvPr id="18" name="Imagen 17">
            <a:extLst>
              <a:ext uri="{FF2B5EF4-FFF2-40B4-BE49-F238E27FC236}">
                <a16:creationId xmlns:a16="http://schemas.microsoft.com/office/drawing/2014/main" id="{DF43DDD2-39CB-7675-98F4-2B1DBC533F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45560" y="148659"/>
            <a:ext cx="614503" cy="614503"/>
          </a:xfrm>
          <a:prstGeom prst="rect">
            <a:avLst/>
          </a:prstGeom>
        </p:spPr>
      </p:pic>
      <p:sp>
        <p:nvSpPr>
          <p:cNvPr id="19" name="Allí donde nos necesitan">
            <a:extLst>
              <a:ext uri="{FF2B5EF4-FFF2-40B4-BE49-F238E27FC236}">
                <a16:creationId xmlns:a16="http://schemas.microsoft.com/office/drawing/2014/main" id="{C24605F6-8A05-6C18-4019-64DCB4DCD319}"/>
              </a:ext>
            </a:extLst>
          </p:cNvPr>
          <p:cNvSpPr txBox="1"/>
          <p:nvPr/>
        </p:nvSpPr>
        <p:spPr>
          <a:xfrm>
            <a:off x="10284402" y="808151"/>
            <a:ext cx="1990924"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1500" b="0">
                <a:solidFill>
                  <a:srgbClr val="00BEB8"/>
                </a:solidFill>
                <a:latin typeface="Calibri Light"/>
                <a:ea typeface="Calibri Light"/>
                <a:cs typeface="Calibri Light"/>
                <a:sym typeface="Calibri Light"/>
              </a:defRPr>
            </a:lvl1pPr>
          </a:lstStyle>
          <a:p>
            <a:pPr algn="ctr">
              <a:lnSpc>
                <a:spcPts val="800"/>
              </a:lnSpc>
            </a:pPr>
            <a:r>
              <a:rPr lang="es-ES" sz="750" dirty="0"/>
              <a:t>ENFERMERIA: Conciliación muestra</a:t>
            </a:r>
          </a:p>
        </p:txBody>
      </p:sp>
    </p:spTree>
    <p:extLst>
      <p:ext uri="{BB962C8B-B14F-4D97-AF65-F5344CB8AC3E}">
        <p14:creationId xmlns:p14="http://schemas.microsoft.com/office/powerpoint/2010/main" val="42208261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5369880899AAD41AD790D25C4747069" ma:contentTypeVersion="9" ma:contentTypeDescription="Crear nuevo documento." ma:contentTypeScope="" ma:versionID="c1ceb1836392101f1dd3c0c2977837b6">
  <xsd:schema xmlns:xsd="http://www.w3.org/2001/XMLSchema" xmlns:xs="http://www.w3.org/2001/XMLSchema" xmlns:p="http://schemas.microsoft.com/office/2006/metadata/properties" xmlns:ns2="b6b1e0de-b8b4-452c-93a7-28a5a2d6b20d" xmlns:ns3="2141eab5-c8cb-4af0-9347-6ad5ebc9d498" targetNamespace="http://schemas.microsoft.com/office/2006/metadata/properties" ma:root="true" ma:fieldsID="950e5942826c659f0b07be46c41de295" ns2:_="" ns3:_="">
    <xsd:import namespace="b6b1e0de-b8b4-452c-93a7-28a5a2d6b20d"/>
    <xsd:import namespace="2141eab5-c8cb-4af0-9347-6ad5ebc9d4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b1e0de-b8b4-452c-93a7-28a5a2d6b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41eab5-c8cb-4af0-9347-6ad5ebc9d498"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0F65D3-8BF2-48EF-8F5F-111367F183DD}"/>
</file>

<file path=customXml/itemProps2.xml><?xml version="1.0" encoding="utf-8"?>
<ds:datastoreItem xmlns:ds="http://schemas.openxmlformats.org/officeDocument/2006/customXml" ds:itemID="{D809C106-DDF8-4C6F-B1D9-19FA76FC2431}"/>
</file>

<file path=customXml/itemProps3.xml><?xml version="1.0" encoding="utf-8"?>
<ds:datastoreItem xmlns:ds="http://schemas.openxmlformats.org/officeDocument/2006/customXml" ds:itemID="{6F74C3B8-59EA-41B7-A71F-D8241EF60043}"/>
</file>

<file path=docProps/app.xml><?xml version="1.0" encoding="utf-8"?>
<Properties xmlns="http://schemas.openxmlformats.org/officeDocument/2006/extended-properties" xmlns:vt="http://schemas.openxmlformats.org/officeDocument/2006/docPropsVTypes">
  <TotalTime>1948</TotalTime>
  <Words>1794</Words>
  <Application>Microsoft Office PowerPoint</Application>
  <PresentationFormat>Panorámica</PresentationFormat>
  <Paragraphs>385</Paragraphs>
  <Slides>20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Arial</vt:lpstr>
      <vt:lpstr>Calibri</vt:lpstr>
      <vt:lpstr>Calibri Light</vt:lpstr>
      <vt:lpstr>Neo Sans</vt:lpstr>
      <vt:lpstr>Neo Sans W1G</vt:lpstr>
      <vt:lpstr>Symbol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Celia Doñoro Arenilla</dc:creator>
  <cp:lastModifiedBy>Celia Doñoro Arenilla</cp:lastModifiedBy>
  <cp:revision>6</cp:revision>
  <dcterms:created xsi:type="dcterms:W3CDTF">2021-04-12T10:30:09Z</dcterms:created>
  <dcterms:modified xsi:type="dcterms:W3CDTF">2022-12-19T14:56:12Z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0x01010025369880899AAD41AD790D25C4747069</vt:lpwstr>
  </property>
</Properties>
</file>