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a Doñoro Arenilla" initials="CDA" lastIdx="1" clrIdx="0">
    <p:extLst>
      <p:ext uri="{19B8F6BF-5375-455C-9EA6-DF929625EA0E}">
        <p15:presenceInfo xmlns:p15="http://schemas.microsoft.com/office/powerpoint/2012/main" userId="S::celia.donoro@quironsalud.es::5aeea512-860a-4252-a1ad-6ffd886bd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9"/>
    <a:srgbClr val="E03E52"/>
    <a:srgbClr val="00BEB8"/>
    <a:srgbClr val="4B4F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F053A-CA0B-42F8-8A93-1A65DD8C3D5E}" v="84" dt="2022-12-09T15:12:22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a Doñoro Arenilla" userId="5aeea512-860a-4252-a1ad-6ffd886bd921" providerId="ADAL" clId="{7CDF053A-CA0B-42F8-8A93-1A65DD8C3D5E}"/>
    <pc:docChg chg="undo redo custSel addSld delSld modSld">
      <pc:chgData name="Celia Doñoro Arenilla" userId="5aeea512-860a-4252-a1ad-6ffd886bd921" providerId="ADAL" clId="{7CDF053A-CA0B-42F8-8A93-1A65DD8C3D5E}" dt="2022-12-14T14:52:37.908" v="4296" actId="1076"/>
      <pc:docMkLst>
        <pc:docMk/>
      </pc:docMkLst>
      <pc:sldChg chg="add del">
        <pc:chgData name="Celia Doñoro Arenilla" userId="5aeea512-860a-4252-a1ad-6ffd886bd921" providerId="ADAL" clId="{7CDF053A-CA0B-42F8-8A93-1A65DD8C3D5E}" dt="2022-12-09T12:48:33.013" v="3546" actId="47"/>
        <pc:sldMkLst>
          <pc:docMk/>
          <pc:sldMk cId="132515352" sldId="262"/>
        </pc:sldMkLst>
      </pc:sldChg>
      <pc:sldChg chg="modSp del mod">
        <pc:chgData name="Celia Doñoro Arenilla" userId="5aeea512-860a-4252-a1ad-6ffd886bd921" providerId="ADAL" clId="{7CDF053A-CA0B-42F8-8A93-1A65DD8C3D5E}" dt="2022-12-07T16:29:12.815" v="1334" actId="2696"/>
        <pc:sldMkLst>
          <pc:docMk/>
          <pc:sldMk cId="959453066" sldId="272"/>
        </pc:sldMkLst>
        <pc:spChg chg="mod">
          <ac:chgData name="Celia Doñoro Arenilla" userId="5aeea512-860a-4252-a1ad-6ffd886bd921" providerId="ADAL" clId="{7CDF053A-CA0B-42F8-8A93-1A65DD8C3D5E}" dt="2022-12-07T13:12:42.469" v="41" actId="20577"/>
          <ac:spMkLst>
            <pc:docMk/>
            <pc:sldMk cId="959453066" sldId="272"/>
            <ac:spMk id="13" creationId="{C9B729E8-5F71-95F7-83B7-F251DC23FC2E}"/>
          </ac:spMkLst>
        </pc:spChg>
        <pc:picChg chg="mod">
          <ac:chgData name="Celia Doñoro Arenilla" userId="5aeea512-860a-4252-a1ad-6ffd886bd921" providerId="ADAL" clId="{7CDF053A-CA0B-42F8-8A93-1A65DD8C3D5E}" dt="2022-12-07T15:11:02.348" v="1033" actId="1076"/>
          <ac:picMkLst>
            <pc:docMk/>
            <pc:sldMk cId="959453066" sldId="272"/>
            <ac:picMk id="17" creationId="{76597E28-4AE9-3168-F6EC-53E605F88767}"/>
          </ac:picMkLst>
        </pc:picChg>
      </pc:sldChg>
      <pc:sldChg chg="modSp del mod">
        <pc:chgData name="Celia Doñoro Arenilla" userId="5aeea512-860a-4252-a1ad-6ffd886bd921" providerId="ADAL" clId="{7CDF053A-CA0B-42F8-8A93-1A65DD8C3D5E}" dt="2022-12-07T14:47:22.842" v="179" actId="2696"/>
        <pc:sldMkLst>
          <pc:docMk/>
          <pc:sldMk cId="339113000" sldId="273"/>
        </pc:sldMkLst>
        <pc:spChg chg="mod">
          <ac:chgData name="Celia Doñoro Arenilla" userId="5aeea512-860a-4252-a1ad-6ffd886bd921" providerId="ADAL" clId="{7CDF053A-CA0B-42F8-8A93-1A65DD8C3D5E}" dt="2022-12-07T13:18:36.274" v="115" actId="108"/>
          <ac:spMkLst>
            <pc:docMk/>
            <pc:sldMk cId="339113000" sldId="273"/>
            <ac:spMk id="32" creationId="{1328C492-E49A-77D4-2F2B-EE03A59CAE99}"/>
          </ac:spMkLst>
        </pc:spChg>
      </pc:sldChg>
      <pc:sldChg chg="del">
        <pc:chgData name="Celia Doñoro Arenilla" userId="5aeea512-860a-4252-a1ad-6ffd886bd921" providerId="ADAL" clId="{7CDF053A-CA0B-42F8-8A93-1A65DD8C3D5E}" dt="2022-12-07T16:29:12.815" v="1334" actId="2696"/>
        <pc:sldMkLst>
          <pc:docMk/>
          <pc:sldMk cId="3925931427" sldId="274"/>
        </pc:sldMkLst>
      </pc:sldChg>
      <pc:sldChg chg="del">
        <pc:chgData name="Celia Doñoro Arenilla" userId="5aeea512-860a-4252-a1ad-6ffd886bd921" providerId="ADAL" clId="{7CDF053A-CA0B-42F8-8A93-1A65DD8C3D5E}" dt="2022-12-07T16:29:12.815" v="1334" actId="2696"/>
        <pc:sldMkLst>
          <pc:docMk/>
          <pc:sldMk cId="146992721" sldId="275"/>
        </pc:sldMkLst>
      </pc:sldChg>
      <pc:sldChg chg="addSp delSp modSp new mod">
        <pc:chgData name="Celia Doñoro Arenilla" userId="5aeea512-860a-4252-a1ad-6ffd886bd921" providerId="ADAL" clId="{7CDF053A-CA0B-42F8-8A93-1A65DD8C3D5E}" dt="2022-12-14T14:52:37.908" v="4296" actId="1076"/>
        <pc:sldMkLst>
          <pc:docMk/>
          <pc:sldMk cId="2451531776" sldId="276"/>
        </pc:sldMkLst>
        <pc:spChg chg="add del mod">
          <ac:chgData name="Celia Doñoro Arenilla" userId="5aeea512-860a-4252-a1ad-6ffd886bd921" providerId="ADAL" clId="{7CDF053A-CA0B-42F8-8A93-1A65DD8C3D5E}" dt="2022-12-07T13:13:37.571" v="46" actId="478"/>
          <ac:spMkLst>
            <pc:docMk/>
            <pc:sldMk cId="2451531776" sldId="276"/>
            <ac:spMk id="2" creationId="{6DE91B4A-9B52-8919-AF94-C43FF9EF8D01}"/>
          </ac:spMkLst>
        </pc:spChg>
        <pc:spChg chg="add del mod">
          <ac:chgData name="Celia Doñoro Arenilla" userId="5aeea512-860a-4252-a1ad-6ffd886bd921" providerId="ADAL" clId="{7CDF053A-CA0B-42F8-8A93-1A65DD8C3D5E}" dt="2022-12-09T13:07:52.311" v="3910"/>
          <ac:spMkLst>
            <pc:docMk/>
            <pc:sldMk cId="2451531776" sldId="276"/>
            <ac:spMk id="2" creationId="{F4B5D0B4-B4B2-68FA-B3AE-4450663386FC}"/>
          </ac:spMkLst>
        </pc:spChg>
        <pc:spChg chg="add del mod">
          <ac:chgData name="Celia Doñoro Arenilla" userId="5aeea512-860a-4252-a1ad-6ffd886bd921" providerId="ADAL" clId="{7CDF053A-CA0B-42F8-8A93-1A65DD8C3D5E}" dt="2022-12-07T13:13:36.899" v="45" actId="478"/>
          <ac:spMkLst>
            <pc:docMk/>
            <pc:sldMk cId="2451531776" sldId="276"/>
            <ac:spMk id="3" creationId="{6DF32873-9261-A770-66C3-54B52465A703}"/>
          </ac:spMkLst>
        </pc:spChg>
        <pc:spChg chg="add del mod">
          <ac:chgData name="Celia Doñoro Arenilla" userId="5aeea512-860a-4252-a1ad-6ffd886bd921" providerId="ADAL" clId="{7CDF053A-CA0B-42F8-8A93-1A65DD8C3D5E}" dt="2022-12-09T13:07:52.311" v="3910"/>
          <ac:spMkLst>
            <pc:docMk/>
            <pc:sldMk cId="2451531776" sldId="276"/>
            <ac:spMk id="3" creationId="{B5622A3E-5267-A562-4A69-776EA2EB5477}"/>
          </ac:spMkLst>
        </pc:spChg>
        <pc:spChg chg="add mod">
          <ac:chgData name="Celia Doñoro Arenilla" userId="5aeea512-860a-4252-a1ad-6ffd886bd921" providerId="ADAL" clId="{7CDF053A-CA0B-42F8-8A93-1A65DD8C3D5E}" dt="2022-12-07T13:19:21.033" v="123" actId="113"/>
          <ac:spMkLst>
            <pc:docMk/>
            <pc:sldMk cId="2451531776" sldId="276"/>
            <ac:spMk id="5" creationId="{E6CCCEBF-9A4C-E3D6-DC5E-C125A91C7B41}"/>
          </ac:spMkLst>
        </pc:spChg>
        <pc:spChg chg="add mod">
          <ac:chgData name="Celia Doñoro Arenilla" userId="5aeea512-860a-4252-a1ad-6ffd886bd921" providerId="ADAL" clId="{7CDF053A-CA0B-42F8-8A93-1A65DD8C3D5E}" dt="2022-12-07T13:16:50.637" v="111" actId="207"/>
          <ac:spMkLst>
            <pc:docMk/>
            <pc:sldMk cId="2451531776" sldId="276"/>
            <ac:spMk id="6" creationId="{AC07664A-496C-CBA7-CC04-9A111F7A63B6}"/>
          </ac:spMkLst>
        </pc:spChg>
        <pc:spChg chg="add mod">
          <ac:chgData name="Celia Doñoro Arenilla" userId="5aeea512-860a-4252-a1ad-6ffd886bd921" providerId="ADAL" clId="{7CDF053A-CA0B-42F8-8A93-1A65DD8C3D5E}" dt="2022-12-07T13:24:40.906" v="142" actId="692"/>
          <ac:spMkLst>
            <pc:docMk/>
            <pc:sldMk cId="2451531776" sldId="276"/>
            <ac:spMk id="7" creationId="{918124DE-A24E-3CAB-0865-2D155ECDBB34}"/>
          </ac:spMkLst>
        </pc:spChg>
        <pc:spChg chg="add mod">
          <ac:chgData name="Celia Doñoro Arenilla" userId="5aeea512-860a-4252-a1ad-6ffd886bd921" providerId="ADAL" clId="{7CDF053A-CA0B-42F8-8A93-1A65DD8C3D5E}" dt="2022-12-07T13:28:41.413" v="177" actId="208"/>
          <ac:spMkLst>
            <pc:docMk/>
            <pc:sldMk cId="2451531776" sldId="276"/>
            <ac:spMk id="10" creationId="{653C6C5F-9057-C6F8-D3BF-DC4BE0EB7B6A}"/>
          </ac:spMkLst>
        </pc:spChg>
        <pc:spChg chg="add del mod">
          <ac:chgData name="Celia Doñoro Arenilla" userId="5aeea512-860a-4252-a1ad-6ffd886bd921" providerId="ADAL" clId="{7CDF053A-CA0B-42F8-8A93-1A65DD8C3D5E}" dt="2022-12-09T13:07:52.034" v="3909"/>
          <ac:spMkLst>
            <pc:docMk/>
            <pc:sldMk cId="2451531776" sldId="276"/>
            <ac:spMk id="11" creationId="{838059DE-7692-60F4-55F1-294409D55066}"/>
          </ac:spMkLst>
        </pc:spChg>
        <pc:spChg chg="add del mod">
          <ac:chgData name="Celia Doñoro Arenilla" userId="5aeea512-860a-4252-a1ad-6ffd886bd921" providerId="ADAL" clId="{7CDF053A-CA0B-42F8-8A93-1A65DD8C3D5E}" dt="2022-12-07T13:25:18.459" v="151" actId="478"/>
          <ac:spMkLst>
            <pc:docMk/>
            <pc:sldMk cId="2451531776" sldId="276"/>
            <ac:spMk id="11" creationId="{BBBDAF73-4F21-6BB3-9EB5-04D3F6EAD762}"/>
          </ac:spMkLst>
        </pc:spChg>
        <pc:spChg chg="add mod">
          <ac:chgData name="Celia Doñoro Arenilla" userId="5aeea512-860a-4252-a1ad-6ffd886bd921" providerId="ADAL" clId="{7CDF053A-CA0B-42F8-8A93-1A65DD8C3D5E}" dt="2022-12-09T09:07:43.236" v="1336" actId="108"/>
          <ac:spMkLst>
            <pc:docMk/>
            <pc:sldMk cId="2451531776" sldId="276"/>
            <ac:spMk id="12" creationId="{DB7ABB6C-1133-7600-2E5D-CBDBC17B4BA3}"/>
          </ac:spMkLst>
        </pc:spChg>
        <pc:spChg chg="add mod">
          <ac:chgData name="Celia Doñoro Arenilla" userId="5aeea512-860a-4252-a1ad-6ffd886bd921" providerId="ADAL" clId="{7CDF053A-CA0B-42F8-8A93-1A65DD8C3D5E}" dt="2022-12-07T13:28:35.110" v="176" actId="208"/>
          <ac:spMkLst>
            <pc:docMk/>
            <pc:sldMk cId="2451531776" sldId="276"/>
            <ac:spMk id="14" creationId="{4D5B31A4-5349-42C7-EAD8-8EE41DE2F12D}"/>
          </ac:spMkLst>
        </pc:spChg>
        <pc:spChg chg="add del mod">
          <ac:chgData name="Celia Doñoro Arenilla" userId="5aeea512-860a-4252-a1ad-6ffd886bd921" providerId="ADAL" clId="{7CDF053A-CA0B-42F8-8A93-1A65DD8C3D5E}" dt="2022-12-09T09:07:58.488" v="1338" actId="478"/>
          <ac:spMkLst>
            <pc:docMk/>
            <pc:sldMk cId="2451531776" sldId="276"/>
            <ac:spMk id="15" creationId="{7123DFC9-BB45-2BB1-C785-144A127DA0C6}"/>
          </ac:spMkLst>
        </pc:spChg>
        <pc:spChg chg="add mod">
          <ac:chgData name="Celia Doñoro Arenilla" userId="5aeea512-860a-4252-a1ad-6ffd886bd921" providerId="ADAL" clId="{7CDF053A-CA0B-42F8-8A93-1A65DD8C3D5E}" dt="2022-12-09T09:07:50.463" v="1337" actId="108"/>
          <ac:spMkLst>
            <pc:docMk/>
            <pc:sldMk cId="2451531776" sldId="276"/>
            <ac:spMk id="16" creationId="{946EDDF0-1A4B-C9E7-5F61-3CA7CF6B9F07}"/>
          </ac:spMkLst>
        </pc:spChg>
        <pc:spChg chg="add del mod">
          <ac:chgData name="Celia Doñoro Arenilla" userId="5aeea512-860a-4252-a1ad-6ffd886bd921" providerId="ADAL" clId="{7CDF053A-CA0B-42F8-8A93-1A65DD8C3D5E}" dt="2022-12-09T13:07:52.034" v="3909"/>
          <ac:spMkLst>
            <pc:docMk/>
            <pc:sldMk cId="2451531776" sldId="276"/>
            <ac:spMk id="19" creationId="{22999030-71BB-EC24-3391-6FA4539A60D2}"/>
          </ac:spMkLst>
        </pc:spChg>
        <pc:spChg chg="add mod">
          <ac:chgData name="Celia Doñoro Arenilla" userId="5aeea512-860a-4252-a1ad-6ffd886bd921" providerId="ADAL" clId="{7CDF053A-CA0B-42F8-8A93-1A65DD8C3D5E}" dt="2022-12-07T14:49:00.368" v="187" actId="1076"/>
          <ac:spMkLst>
            <pc:docMk/>
            <pc:sldMk cId="2451531776" sldId="276"/>
            <ac:spMk id="22" creationId="{5C0CBB9C-D75C-8B25-3BFF-3D662F61F597}"/>
          </ac:spMkLst>
        </pc:spChg>
        <pc:spChg chg="add del mod">
          <ac:chgData name="Celia Doñoro Arenilla" userId="5aeea512-860a-4252-a1ad-6ffd886bd921" providerId="ADAL" clId="{7CDF053A-CA0B-42F8-8A93-1A65DD8C3D5E}" dt="2022-12-07T13:14:04.833" v="68" actId="478"/>
          <ac:spMkLst>
            <pc:docMk/>
            <pc:sldMk cId="2451531776" sldId="276"/>
            <ac:spMk id="24" creationId="{16A0761C-5162-6F48-1849-1810D15F0249}"/>
          </ac:spMkLst>
        </pc:spChg>
        <pc:spChg chg="add mod">
          <ac:chgData name="Celia Doñoro Arenilla" userId="5aeea512-860a-4252-a1ad-6ffd886bd921" providerId="ADAL" clId="{7CDF053A-CA0B-42F8-8A93-1A65DD8C3D5E}" dt="2022-12-07T14:59:05.669" v="452" actId="1076"/>
          <ac:spMkLst>
            <pc:docMk/>
            <pc:sldMk cId="2451531776" sldId="276"/>
            <ac:spMk id="25" creationId="{0E71315F-1613-23C5-3356-E449309D0E12}"/>
          </ac:spMkLst>
        </pc:spChg>
        <pc:spChg chg="add del mod">
          <ac:chgData name="Celia Doñoro Arenilla" userId="5aeea512-860a-4252-a1ad-6ffd886bd921" providerId="ADAL" clId="{7CDF053A-CA0B-42F8-8A93-1A65DD8C3D5E}" dt="2022-12-09T13:07:51.839" v="3908"/>
          <ac:spMkLst>
            <pc:docMk/>
            <pc:sldMk cId="2451531776" sldId="276"/>
            <ac:spMk id="27" creationId="{B96063D2-3471-081B-847E-9B53FA717DB6}"/>
          </ac:spMkLst>
        </pc:spChg>
        <pc:spChg chg="add del mod">
          <ac:chgData name="Celia Doñoro Arenilla" userId="5aeea512-860a-4252-a1ad-6ffd886bd921" providerId="ADAL" clId="{7CDF053A-CA0B-42F8-8A93-1A65DD8C3D5E}" dt="2022-12-09T13:07:51.839" v="3908"/>
          <ac:spMkLst>
            <pc:docMk/>
            <pc:sldMk cId="2451531776" sldId="276"/>
            <ac:spMk id="28" creationId="{B667CEDE-BD1F-1D15-0E39-23AE23983A79}"/>
          </ac:spMkLst>
        </pc:spChg>
        <pc:spChg chg="add del mod">
          <ac:chgData name="Celia Doñoro Arenilla" userId="5aeea512-860a-4252-a1ad-6ffd886bd921" providerId="ADAL" clId="{7CDF053A-CA0B-42F8-8A93-1A65DD8C3D5E}" dt="2022-12-09T15:08:53.367" v="4172" actId="1076"/>
          <ac:spMkLst>
            <pc:docMk/>
            <pc:sldMk cId="2451531776" sldId="276"/>
            <ac:spMk id="29" creationId="{FD8CDEA4-D905-19CF-33C4-8D2F3176FC7A}"/>
          </ac:spMkLst>
        </pc:spChg>
        <pc:spChg chg="add del mod">
          <ac:chgData name="Celia Doñoro Arenilla" userId="5aeea512-860a-4252-a1ad-6ffd886bd921" providerId="ADAL" clId="{7CDF053A-CA0B-42F8-8A93-1A65DD8C3D5E}" dt="2022-12-09T15:04:06.354" v="4066" actId="478"/>
          <ac:spMkLst>
            <pc:docMk/>
            <pc:sldMk cId="2451531776" sldId="276"/>
            <ac:spMk id="31" creationId="{7FD7DEE0-866B-E232-BC22-E9A027A8BFF9}"/>
          </ac:spMkLst>
        </pc:spChg>
        <pc:spChg chg="add del mod">
          <ac:chgData name="Celia Doñoro Arenilla" userId="5aeea512-860a-4252-a1ad-6ffd886bd921" providerId="ADAL" clId="{7CDF053A-CA0B-42F8-8A93-1A65DD8C3D5E}" dt="2022-12-09T15:01:38.103" v="3954" actId="478"/>
          <ac:spMkLst>
            <pc:docMk/>
            <pc:sldMk cId="2451531776" sldId="276"/>
            <ac:spMk id="33" creationId="{FAF1EDD3-C242-C62B-3D6A-9639DCDC55CF}"/>
          </ac:spMkLst>
        </pc:spChg>
        <pc:spChg chg="add mod">
          <ac:chgData name="Celia Doñoro Arenilla" userId="5aeea512-860a-4252-a1ad-6ffd886bd921" providerId="ADAL" clId="{7CDF053A-CA0B-42F8-8A93-1A65DD8C3D5E}" dt="2022-12-09T15:08:53.367" v="4172" actId="1076"/>
          <ac:spMkLst>
            <pc:docMk/>
            <pc:sldMk cId="2451531776" sldId="276"/>
            <ac:spMk id="34" creationId="{6BBC9205-D642-565B-A4D0-31F9DC8C4B6C}"/>
          </ac:spMkLst>
        </pc:spChg>
        <pc:spChg chg="add mod">
          <ac:chgData name="Celia Doñoro Arenilla" userId="5aeea512-860a-4252-a1ad-6ffd886bd921" providerId="ADAL" clId="{7CDF053A-CA0B-42F8-8A93-1A65DD8C3D5E}" dt="2022-12-09T15:08:53.367" v="4172" actId="1076"/>
          <ac:spMkLst>
            <pc:docMk/>
            <pc:sldMk cId="2451531776" sldId="276"/>
            <ac:spMk id="36" creationId="{9DB0E0FF-3DF3-B3EB-96D8-02BA3157AC0E}"/>
          </ac:spMkLst>
        </pc:spChg>
        <pc:spChg chg="add del mod">
          <ac:chgData name="Celia Doñoro Arenilla" userId="5aeea512-860a-4252-a1ad-6ffd886bd921" providerId="ADAL" clId="{7CDF053A-CA0B-42F8-8A93-1A65DD8C3D5E}" dt="2022-12-09T15:04:01.910" v="4064" actId="478"/>
          <ac:spMkLst>
            <pc:docMk/>
            <pc:sldMk cId="2451531776" sldId="276"/>
            <ac:spMk id="38" creationId="{54C3FDB8-15F3-3E79-CCCB-BE0F073F9037}"/>
          </ac:spMkLst>
        </pc:spChg>
        <pc:spChg chg="add del mod">
          <ac:chgData name="Celia Doñoro Arenilla" userId="5aeea512-860a-4252-a1ad-6ffd886bd921" providerId="ADAL" clId="{7CDF053A-CA0B-42F8-8A93-1A65DD8C3D5E}" dt="2022-12-09T15:08:53.367" v="4172" actId="1076"/>
          <ac:spMkLst>
            <pc:docMk/>
            <pc:sldMk cId="2451531776" sldId="276"/>
            <ac:spMk id="40" creationId="{57C5FB96-F4AA-97DF-1D59-9CA3D0BA22A4}"/>
          </ac:spMkLst>
        </pc:spChg>
        <pc:spChg chg="add del mod">
          <ac:chgData name="Celia Doñoro Arenilla" userId="5aeea512-860a-4252-a1ad-6ffd886bd921" providerId="ADAL" clId="{7CDF053A-CA0B-42F8-8A93-1A65DD8C3D5E}" dt="2022-12-09T15:04:03.830" v="4065" actId="478"/>
          <ac:spMkLst>
            <pc:docMk/>
            <pc:sldMk cId="2451531776" sldId="276"/>
            <ac:spMk id="41" creationId="{C5704A19-2A65-2301-B2FA-A49736295D28}"/>
          </ac:spMkLst>
        </pc:spChg>
        <pc:spChg chg="add del mod">
          <ac:chgData name="Celia Doñoro Arenilla" userId="5aeea512-860a-4252-a1ad-6ffd886bd921" providerId="ADAL" clId="{7CDF053A-CA0B-42F8-8A93-1A65DD8C3D5E}" dt="2022-12-09T13:08:38.500" v="3929"/>
          <ac:spMkLst>
            <pc:docMk/>
            <pc:sldMk cId="2451531776" sldId="276"/>
            <ac:spMk id="43" creationId="{6D69B627-22C5-BCE3-8D45-EDB57BBBAF95}"/>
          </ac:spMkLst>
        </pc:spChg>
        <pc:spChg chg="add del mod">
          <ac:chgData name="Celia Doñoro Arenilla" userId="5aeea512-860a-4252-a1ad-6ffd886bd921" providerId="ADAL" clId="{7CDF053A-CA0B-42F8-8A93-1A65DD8C3D5E}" dt="2022-12-09T13:08:38.500" v="3929"/>
          <ac:spMkLst>
            <pc:docMk/>
            <pc:sldMk cId="2451531776" sldId="276"/>
            <ac:spMk id="44" creationId="{0B6B8C0D-9916-593A-B20B-49F80329405F}"/>
          </ac:spMkLst>
        </pc:spChg>
        <pc:spChg chg="add mod">
          <ac:chgData name="Celia Doñoro Arenilla" userId="5aeea512-860a-4252-a1ad-6ffd886bd921" providerId="ADAL" clId="{7CDF053A-CA0B-42F8-8A93-1A65DD8C3D5E}" dt="2022-12-09T15:08:53.367" v="4172" actId="1076"/>
          <ac:spMkLst>
            <pc:docMk/>
            <pc:sldMk cId="2451531776" sldId="276"/>
            <ac:spMk id="46" creationId="{EEF5103B-DA87-339C-634E-06FC388DE573}"/>
          </ac:spMkLst>
        </pc:spChg>
        <pc:spChg chg="add mod">
          <ac:chgData name="Celia Doñoro Arenilla" userId="5aeea512-860a-4252-a1ad-6ffd886bd921" providerId="ADAL" clId="{7CDF053A-CA0B-42F8-8A93-1A65DD8C3D5E}" dt="2022-12-07T13:28:27.165" v="175" actId="1582"/>
          <ac:spMkLst>
            <pc:docMk/>
            <pc:sldMk cId="2451531776" sldId="276"/>
            <ac:spMk id="47" creationId="{0C75480B-7E0F-95B9-76D3-C8E6B1F3A0EE}"/>
          </ac:spMkLst>
        </pc:spChg>
        <pc:spChg chg="add mod">
          <ac:chgData name="Celia Doñoro Arenilla" userId="5aeea512-860a-4252-a1ad-6ffd886bd921" providerId="ADAL" clId="{7CDF053A-CA0B-42F8-8A93-1A65DD8C3D5E}" dt="2022-12-14T14:52:25.484" v="4294" actId="1076"/>
          <ac:spMkLst>
            <pc:docMk/>
            <pc:sldMk cId="2451531776" sldId="276"/>
            <ac:spMk id="51" creationId="{271DE64D-DAD2-665B-47AE-82B71DE95DB0}"/>
          </ac:spMkLst>
        </pc:spChg>
        <pc:spChg chg="add mod">
          <ac:chgData name="Celia Doñoro Arenilla" userId="5aeea512-860a-4252-a1ad-6ffd886bd921" providerId="ADAL" clId="{7CDF053A-CA0B-42F8-8A93-1A65DD8C3D5E}" dt="2022-12-07T14:51:15.230" v="395" actId="207"/>
          <ac:spMkLst>
            <pc:docMk/>
            <pc:sldMk cId="2451531776" sldId="276"/>
            <ac:spMk id="54" creationId="{5E027810-3EB4-2C62-5BA0-E884B6804D0A}"/>
          </ac:spMkLst>
        </pc:spChg>
        <pc:picChg chg="add mod">
          <ac:chgData name="Celia Doñoro Arenilla" userId="5aeea512-860a-4252-a1ad-6ffd886bd921" providerId="ADAL" clId="{7CDF053A-CA0B-42F8-8A93-1A65DD8C3D5E}" dt="2022-12-07T14:59:07.395" v="453" actId="1076"/>
          <ac:picMkLst>
            <pc:docMk/>
            <pc:sldMk cId="2451531776" sldId="276"/>
            <ac:picMk id="4" creationId="{384767B8-59FC-57DC-FC75-994D31BE2A16}"/>
          </ac:picMkLst>
        </pc:picChg>
        <pc:picChg chg="add del mod">
          <ac:chgData name="Celia Doñoro Arenilla" userId="5aeea512-860a-4252-a1ad-6ffd886bd921" providerId="ADAL" clId="{7CDF053A-CA0B-42F8-8A93-1A65DD8C3D5E}" dt="2022-12-09T13:07:52.311" v="3910"/>
          <ac:picMkLst>
            <pc:docMk/>
            <pc:sldMk cId="2451531776" sldId="276"/>
            <ac:picMk id="9" creationId="{0AA0DF7A-2C7C-5D0E-9E42-9CDF8E0374DB}"/>
          </ac:picMkLst>
        </pc:picChg>
        <pc:picChg chg="add del mod">
          <ac:chgData name="Celia Doñoro Arenilla" userId="5aeea512-860a-4252-a1ad-6ffd886bd921" providerId="ADAL" clId="{7CDF053A-CA0B-42F8-8A93-1A65DD8C3D5E}" dt="2022-12-07T13:23:01.912" v="125" actId="478"/>
          <ac:picMkLst>
            <pc:docMk/>
            <pc:sldMk cId="2451531776" sldId="276"/>
            <ac:picMk id="9" creationId="{F2F855B0-4F0B-87D9-48A4-2D84AE093EA7}"/>
          </ac:picMkLst>
        </pc:picChg>
        <pc:picChg chg="add mod">
          <ac:chgData name="Celia Doñoro Arenilla" userId="5aeea512-860a-4252-a1ad-6ffd886bd921" providerId="ADAL" clId="{7CDF053A-CA0B-42F8-8A93-1A65DD8C3D5E}" dt="2022-12-07T14:48:47.773" v="186" actId="14100"/>
          <ac:picMkLst>
            <pc:docMk/>
            <pc:sldMk cId="2451531776" sldId="276"/>
            <ac:picMk id="18" creationId="{476DB2B6-41D4-462A-4734-4AA14AA78EEF}"/>
          </ac:picMkLst>
        </pc:picChg>
        <pc:picChg chg="add del mod">
          <ac:chgData name="Celia Doñoro Arenilla" userId="5aeea512-860a-4252-a1ad-6ffd886bd921" providerId="ADAL" clId="{7CDF053A-CA0B-42F8-8A93-1A65DD8C3D5E}" dt="2022-12-09T13:07:52.034" v="3909"/>
          <ac:picMkLst>
            <pc:docMk/>
            <pc:sldMk cId="2451531776" sldId="276"/>
            <ac:picMk id="24" creationId="{41A160C0-F51F-B4E1-939A-781E9E242A17}"/>
          </ac:picMkLst>
        </pc:picChg>
        <pc:picChg chg="add del mod">
          <ac:chgData name="Celia Doñoro Arenilla" userId="5aeea512-860a-4252-a1ad-6ffd886bd921" providerId="ADAL" clId="{7CDF053A-CA0B-42F8-8A93-1A65DD8C3D5E}" dt="2022-12-09T13:07:51.839" v="3908"/>
          <ac:picMkLst>
            <pc:docMk/>
            <pc:sldMk cId="2451531776" sldId="276"/>
            <ac:picMk id="30" creationId="{0DBD3C25-C4C9-39FD-9606-2054C2A6E043}"/>
          </ac:picMkLst>
        </pc:picChg>
        <pc:picChg chg="add del mod">
          <ac:chgData name="Celia Doñoro Arenilla" userId="5aeea512-860a-4252-a1ad-6ffd886bd921" providerId="ADAL" clId="{7CDF053A-CA0B-42F8-8A93-1A65DD8C3D5E}" dt="2022-12-07T13:14:53.412" v="101" actId="478"/>
          <ac:picMkLst>
            <pc:docMk/>
            <pc:sldMk cId="2451531776" sldId="276"/>
            <ac:picMk id="30" creationId="{C23772CA-B0C1-26F8-CC04-AEDD35995DB3}"/>
          </ac:picMkLst>
        </pc:picChg>
        <pc:picChg chg="add del mod">
          <ac:chgData name="Celia Doñoro Arenilla" userId="5aeea512-860a-4252-a1ad-6ffd886bd921" providerId="ADAL" clId="{7CDF053A-CA0B-42F8-8A93-1A65DD8C3D5E}" dt="2022-12-14T14:52:37.908" v="4296" actId="1076"/>
          <ac:picMkLst>
            <pc:docMk/>
            <pc:sldMk cId="2451531776" sldId="276"/>
            <ac:picMk id="32" creationId="{A36A8982-4E34-1A97-5CFD-8348C3CB6A32}"/>
          </ac:picMkLst>
        </pc:picChg>
        <pc:picChg chg="add del mod">
          <ac:chgData name="Celia Doñoro Arenilla" userId="5aeea512-860a-4252-a1ad-6ffd886bd921" providerId="ADAL" clId="{7CDF053A-CA0B-42F8-8A93-1A65DD8C3D5E}" dt="2022-12-09T15:01:37.365" v="3953" actId="478"/>
          <ac:picMkLst>
            <pc:docMk/>
            <pc:sldMk cId="2451531776" sldId="276"/>
            <ac:picMk id="35" creationId="{9F385C0E-D5CB-9F35-2497-BB55820A69B2}"/>
          </ac:picMkLst>
        </pc:picChg>
        <pc:picChg chg="add mod ord">
          <ac:chgData name="Celia Doñoro Arenilla" userId="5aeea512-860a-4252-a1ad-6ffd886bd921" providerId="ADAL" clId="{7CDF053A-CA0B-42F8-8A93-1A65DD8C3D5E}" dt="2022-12-07T14:51:34.397" v="396" actId="1076"/>
          <ac:picMkLst>
            <pc:docMk/>
            <pc:sldMk cId="2451531776" sldId="276"/>
            <ac:picMk id="37" creationId="{8158C3E7-4E4A-1B28-501B-CEA17582C6AF}"/>
          </ac:picMkLst>
        </pc:picChg>
        <pc:picChg chg="add mod">
          <ac:chgData name="Celia Doñoro Arenilla" userId="5aeea512-860a-4252-a1ad-6ffd886bd921" providerId="ADAL" clId="{7CDF053A-CA0B-42F8-8A93-1A65DD8C3D5E}" dt="2022-12-09T15:08:53.367" v="4172" actId="1076"/>
          <ac:picMkLst>
            <pc:docMk/>
            <pc:sldMk cId="2451531776" sldId="276"/>
            <ac:picMk id="39" creationId="{4E42E0F4-5EAD-FD2E-1411-BF2D85BE0E8C}"/>
          </ac:picMkLst>
        </pc:picChg>
        <pc:picChg chg="add del mod">
          <ac:chgData name="Celia Doñoro Arenilla" userId="5aeea512-860a-4252-a1ad-6ffd886bd921" providerId="ADAL" clId="{7CDF053A-CA0B-42F8-8A93-1A65DD8C3D5E}" dt="2022-12-09T15:08:53.367" v="4172" actId="1076"/>
          <ac:picMkLst>
            <pc:docMk/>
            <pc:sldMk cId="2451531776" sldId="276"/>
            <ac:picMk id="42" creationId="{89610E12-213A-720D-DE97-AB9B9922983B}"/>
          </ac:picMkLst>
        </pc:picChg>
        <pc:picChg chg="add del mod">
          <ac:chgData name="Celia Doñoro Arenilla" userId="5aeea512-860a-4252-a1ad-6ffd886bd921" providerId="ADAL" clId="{7CDF053A-CA0B-42F8-8A93-1A65DD8C3D5E}" dt="2022-12-09T13:08:38.500" v="3929"/>
          <ac:picMkLst>
            <pc:docMk/>
            <pc:sldMk cId="2451531776" sldId="276"/>
            <ac:picMk id="45" creationId="{326DDA36-694E-3F8E-570B-1561FBE372BE}"/>
          </ac:picMkLst>
        </pc:picChg>
        <pc:picChg chg="add mod">
          <ac:chgData name="Celia Doñoro Arenilla" userId="5aeea512-860a-4252-a1ad-6ffd886bd921" providerId="ADAL" clId="{7CDF053A-CA0B-42F8-8A93-1A65DD8C3D5E}" dt="2022-12-07T14:48:15.804" v="183" actId="1076"/>
          <ac:picMkLst>
            <pc:docMk/>
            <pc:sldMk cId="2451531776" sldId="276"/>
            <ac:picMk id="48" creationId="{74746FE8-41E4-7205-9E1F-2DF393051BE3}"/>
          </ac:picMkLst>
        </pc:picChg>
        <pc:picChg chg="add del mod">
          <ac:chgData name="Celia Doñoro Arenilla" userId="5aeea512-860a-4252-a1ad-6ffd886bd921" providerId="ADAL" clId="{7CDF053A-CA0B-42F8-8A93-1A65DD8C3D5E}" dt="2022-12-09T15:02:24.096" v="3963" actId="478"/>
          <ac:picMkLst>
            <pc:docMk/>
            <pc:sldMk cId="2451531776" sldId="276"/>
            <ac:picMk id="49" creationId="{BDF7BE7A-B133-3B92-DA7B-4CD7320306FD}"/>
          </ac:picMkLst>
        </pc:picChg>
        <pc:picChg chg="add mod">
          <ac:chgData name="Celia Doñoro Arenilla" userId="5aeea512-860a-4252-a1ad-6ffd886bd921" providerId="ADAL" clId="{7CDF053A-CA0B-42F8-8A93-1A65DD8C3D5E}" dt="2022-12-09T15:08:53.367" v="4172" actId="1076"/>
          <ac:picMkLst>
            <pc:docMk/>
            <pc:sldMk cId="2451531776" sldId="276"/>
            <ac:picMk id="50" creationId="{3255C201-06F3-86AE-B4CD-60A2DC84D344}"/>
          </ac:picMkLst>
        </pc:picChg>
        <pc:picChg chg="add mod">
          <ac:chgData name="Celia Doñoro Arenilla" userId="5aeea512-860a-4252-a1ad-6ffd886bd921" providerId="ADAL" clId="{7CDF053A-CA0B-42F8-8A93-1A65DD8C3D5E}" dt="2022-12-14T14:52:32.364" v="4295" actId="1076"/>
          <ac:picMkLst>
            <pc:docMk/>
            <pc:sldMk cId="2451531776" sldId="276"/>
            <ac:picMk id="52" creationId="{F44CA5CA-9436-0D94-00D6-A8F67A48BB4C}"/>
          </ac:picMkLst>
        </pc:picChg>
        <pc:cxnChg chg="add mod">
          <ac:chgData name="Celia Doñoro Arenilla" userId="5aeea512-860a-4252-a1ad-6ffd886bd921" providerId="ADAL" clId="{7CDF053A-CA0B-42F8-8A93-1A65DD8C3D5E}" dt="2022-12-07T14:59:10.757" v="454" actId="14100"/>
          <ac:cxnSpMkLst>
            <pc:docMk/>
            <pc:sldMk cId="2451531776" sldId="276"/>
            <ac:cxnSpMk id="8" creationId="{3840A196-8E56-1D65-C866-86796BF8AA33}"/>
          </ac:cxnSpMkLst>
        </pc:cxnChg>
        <pc:cxnChg chg="add mod">
          <ac:chgData name="Celia Doñoro Arenilla" userId="5aeea512-860a-4252-a1ad-6ffd886bd921" providerId="ADAL" clId="{7CDF053A-CA0B-42F8-8A93-1A65DD8C3D5E}" dt="2022-12-07T13:26:17.411" v="162" actId="208"/>
          <ac:cxnSpMkLst>
            <pc:docMk/>
            <pc:sldMk cId="2451531776" sldId="276"/>
            <ac:cxnSpMk id="13" creationId="{2256BFB1-96AB-BD05-0789-BC5BEACAAD12}"/>
          </ac:cxnSpMkLst>
        </pc:cxnChg>
        <pc:cxnChg chg="add mod">
          <ac:chgData name="Celia Doñoro Arenilla" userId="5aeea512-860a-4252-a1ad-6ffd886bd921" providerId="ADAL" clId="{7CDF053A-CA0B-42F8-8A93-1A65DD8C3D5E}" dt="2022-12-09T09:07:58.488" v="1338" actId="478"/>
          <ac:cxnSpMkLst>
            <pc:docMk/>
            <pc:sldMk cId="2451531776" sldId="276"/>
            <ac:cxnSpMk id="17" creationId="{A1E74468-CE50-E891-3E7A-149D96A3247A}"/>
          </ac:cxnSpMkLst>
        </pc:cxnChg>
        <pc:cxnChg chg="add del mod">
          <ac:chgData name="Celia Doñoro Arenilla" userId="5aeea512-860a-4252-a1ad-6ffd886bd921" providerId="ADAL" clId="{7CDF053A-CA0B-42F8-8A93-1A65DD8C3D5E}" dt="2022-12-07T14:49:17.760" v="193" actId="478"/>
          <ac:cxnSpMkLst>
            <pc:docMk/>
            <pc:sldMk cId="2451531776" sldId="276"/>
            <ac:cxnSpMk id="19" creationId="{967CA47C-48A3-46A2-8391-8157E62A4BD5}"/>
          </ac:cxnSpMkLst>
        </pc:cxnChg>
        <pc:cxnChg chg="add mod">
          <ac:chgData name="Celia Doñoro Arenilla" userId="5aeea512-860a-4252-a1ad-6ffd886bd921" providerId="ADAL" clId="{7CDF053A-CA0B-42F8-8A93-1A65DD8C3D5E}" dt="2022-12-07T14:48:47.773" v="186" actId="14100"/>
          <ac:cxnSpMkLst>
            <pc:docMk/>
            <pc:sldMk cId="2451531776" sldId="276"/>
            <ac:cxnSpMk id="20" creationId="{B420A111-233E-6C1A-C8D6-001CE4B6CC9F}"/>
          </ac:cxnSpMkLst>
        </pc:cxnChg>
        <pc:cxnChg chg="add mod">
          <ac:chgData name="Celia Doñoro Arenilla" userId="5aeea512-860a-4252-a1ad-6ffd886bd921" providerId="ADAL" clId="{7CDF053A-CA0B-42F8-8A93-1A65DD8C3D5E}" dt="2022-12-09T09:07:58.488" v="1338" actId="478"/>
          <ac:cxnSpMkLst>
            <pc:docMk/>
            <pc:sldMk cId="2451531776" sldId="276"/>
            <ac:cxnSpMk id="21" creationId="{25EFA6DD-18F5-3F76-1704-B3E7FBFD808D}"/>
          </ac:cxnSpMkLst>
        </pc:cxnChg>
        <pc:cxnChg chg="add mod">
          <ac:chgData name="Celia Doñoro Arenilla" userId="5aeea512-860a-4252-a1ad-6ffd886bd921" providerId="ADAL" clId="{7CDF053A-CA0B-42F8-8A93-1A65DD8C3D5E}" dt="2022-12-07T14:59:15.277" v="455" actId="1076"/>
          <ac:cxnSpMkLst>
            <pc:docMk/>
            <pc:sldMk cId="2451531776" sldId="276"/>
            <ac:cxnSpMk id="23" creationId="{DA8D7EFA-9374-C3BE-8D77-F836B438825B}"/>
          </ac:cxnSpMkLst>
        </pc:cxnChg>
        <pc:cxnChg chg="add mod">
          <ac:chgData name="Celia Doñoro Arenilla" userId="5aeea512-860a-4252-a1ad-6ffd886bd921" providerId="ADAL" clId="{7CDF053A-CA0B-42F8-8A93-1A65DD8C3D5E}" dt="2022-12-07T14:59:20.093" v="456" actId="14100"/>
          <ac:cxnSpMkLst>
            <pc:docMk/>
            <pc:sldMk cId="2451531776" sldId="276"/>
            <ac:cxnSpMk id="26" creationId="{DD74ADE2-56BC-4341-6138-7911B8421E32}"/>
          </ac:cxnSpMkLst>
        </pc:cxnChg>
        <pc:cxnChg chg="add mod">
          <ac:chgData name="Celia Doñoro Arenilla" userId="5aeea512-860a-4252-a1ad-6ffd886bd921" providerId="ADAL" clId="{7CDF053A-CA0B-42F8-8A93-1A65DD8C3D5E}" dt="2022-12-07T14:52:45.669" v="402" actId="14100"/>
          <ac:cxnSpMkLst>
            <pc:docMk/>
            <pc:sldMk cId="2451531776" sldId="276"/>
            <ac:cxnSpMk id="55" creationId="{EEF1035D-89A8-B09B-454D-AFA392454EC8}"/>
          </ac:cxnSpMkLst>
        </pc:cxnChg>
      </pc:sldChg>
      <pc:sldChg chg="addSp delSp modSp new mod">
        <pc:chgData name="Celia Doñoro Arenilla" userId="5aeea512-860a-4252-a1ad-6ffd886bd921" providerId="ADAL" clId="{7CDF053A-CA0B-42F8-8A93-1A65DD8C3D5E}" dt="2022-12-12T11:54:38.492" v="4286" actId="20577"/>
        <pc:sldMkLst>
          <pc:docMk/>
          <pc:sldMk cId="2801176763" sldId="277"/>
        </pc:sldMkLst>
        <pc:spChg chg="add del mod">
          <ac:chgData name="Celia Doñoro Arenilla" userId="5aeea512-860a-4252-a1ad-6ffd886bd921" providerId="ADAL" clId="{7CDF053A-CA0B-42F8-8A93-1A65DD8C3D5E}" dt="2022-12-09T15:04:26.279" v="4069" actId="478"/>
          <ac:spMkLst>
            <pc:docMk/>
            <pc:sldMk cId="2801176763" sldId="277"/>
            <ac:spMk id="2" creationId="{5C4A2D83-8D39-03B9-F124-50FD8A5BCD9E}"/>
          </ac:spMkLst>
        </pc:spChg>
        <pc:spChg chg="add del mod">
          <ac:chgData name="Celia Doñoro Arenilla" userId="5aeea512-860a-4252-a1ad-6ffd886bd921" providerId="ADAL" clId="{7CDF053A-CA0B-42F8-8A93-1A65DD8C3D5E}" dt="2022-12-09T15:04:26.279" v="4069" actId="478"/>
          <ac:spMkLst>
            <pc:docMk/>
            <pc:sldMk cId="2801176763" sldId="277"/>
            <ac:spMk id="3" creationId="{00CF14D4-E1AA-8039-FBDA-E6F6A1E76CE2}"/>
          </ac:spMkLst>
        </pc:spChg>
        <pc:spChg chg="add mod">
          <ac:chgData name="Celia Doñoro Arenilla" userId="5aeea512-860a-4252-a1ad-6ffd886bd921" providerId="ADAL" clId="{7CDF053A-CA0B-42F8-8A93-1A65DD8C3D5E}" dt="2022-12-09T13:09:42.203" v="3944" actId="20577"/>
          <ac:spMkLst>
            <pc:docMk/>
            <pc:sldMk cId="2801176763" sldId="277"/>
            <ac:spMk id="5" creationId="{A1686B51-B79F-FBE4-5672-95017AC11E08}"/>
          </ac:spMkLst>
        </pc:spChg>
        <pc:spChg chg="add mod">
          <ac:chgData name="Celia Doñoro Arenilla" userId="5aeea512-860a-4252-a1ad-6ffd886bd921" providerId="ADAL" clId="{7CDF053A-CA0B-42F8-8A93-1A65DD8C3D5E}" dt="2022-12-09T15:09:21.272" v="4179" actId="1076"/>
          <ac:spMkLst>
            <pc:docMk/>
            <pc:sldMk cId="2801176763" sldId="277"/>
            <ac:spMk id="7" creationId="{8251AAAA-9AAE-E12B-4C78-018A13E01ABF}"/>
          </ac:spMkLst>
        </pc:spChg>
        <pc:spChg chg="add del mod">
          <ac:chgData name="Celia Doñoro Arenilla" userId="5aeea512-860a-4252-a1ad-6ffd886bd921" providerId="ADAL" clId="{7CDF053A-CA0B-42F8-8A93-1A65DD8C3D5E}" dt="2022-12-07T14:59:56.240" v="573" actId="478"/>
          <ac:spMkLst>
            <pc:docMk/>
            <pc:sldMk cId="2801176763" sldId="277"/>
            <ac:spMk id="8" creationId="{9ECFD551-EADF-AD27-B724-50F2EDB3CCFC}"/>
          </ac:spMkLst>
        </pc:spChg>
        <pc:spChg chg="add del mod">
          <ac:chgData name="Celia Doñoro Arenilla" userId="5aeea512-860a-4252-a1ad-6ffd886bd921" providerId="ADAL" clId="{7CDF053A-CA0B-42F8-8A93-1A65DD8C3D5E}" dt="2022-12-09T15:05:06.780" v="4081" actId="478"/>
          <ac:spMkLst>
            <pc:docMk/>
            <pc:sldMk cId="2801176763" sldId="277"/>
            <ac:spMk id="9" creationId="{183978FB-B578-8318-2FCE-CB32F161B5D0}"/>
          </ac:spMkLst>
        </pc:spChg>
        <pc:spChg chg="add mod">
          <ac:chgData name="Celia Doñoro Arenilla" userId="5aeea512-860a-4252-a1ad-6ffd886bd921" providerId="ADAL" clId="{7CDF053A-CA0B-42F8-8A93-1A65DD8C3D5E}" dt="2022-12-09T15:09:21.272" v="4179" actId="1076"/>
          <ac:spMkLst>
            <pc:docMk/>
            <pc:sldMk cId="2801176763" sldId="277"/>
            <ac:spMk id="10" creationId="{0372F257-9143-8603-7743-3EC153B11129}"/>
          </ac:spMkLst>
        </pc:spChg>
        <pc:spChg chg="add mod">
          <ac:chgData name="Celia Doñoro Arenilla" userId="5aeea512-860a-4252-a1ad-6ffd886bd921" providerId="ADAL" clId="{7CDF053A-CA0B-42F8-8A93-1A65DD8C3D5E}" dt="2022-12-07T15:16:04.943" v="1294" actId="1076"/>
          <ac:spMkLst>
            <pc:docMk/>
            <pc:sldMk cId="2801176763" sldId="277"/>
            <ac:spMk id="13" creationId="{CEC2D737-50BF-6B48-2E3E-C0D1356A193C}"/>
          </ac:spMkLst>
        </pc:spChg>
        <pc:spChg chg="add mod">
          <ac:chgData name="Celia Doñoro Arenilla" userId="5aeea512-860a-4252-a1ad-6ffd886bd921" providerId="ADAL" clId="{7CDF053A-CA0B-42F8-8A93-1A65DD8C3D5E}" dt="2022-12-09T09:36:09.132" v="1749" actId="123"/>
          <ac:spMkLst>
            <pc:docMk/>
            <pc:sldMk cId="2801176763" sldId="277"/>
            <ac:spMk id="14" creationId="{0D14BD0D-B269-E766-F3ED-4F37FB123133}"/>
          </ac:spMkLst>
        </pc:spChg>
        <pc:spChg chg="add mod">
          <ac:chgData name="Celia Doñoro Arenilla" userId="5aeea512-860a-4252-a1ad-6ffd886bd921" providerId="ADAL" clId="{7CDF053A-CA0B-42F8-8A93-1A65DD8C3D5E}" dt="2022-12-07T15:16:44.536" v="1301" actId="14100"/>
          <ac:spMkLst>
            <pc:docMk/>
            <pc:sldMk cId="2801176763" sldId="277"/>
            <ac:spMk id="16" creationId="{702C8F71-2373-A255-45DF-0BD4155C0B29}"/>
          </ac:spMkLst>
        </pc:spChg>
        <pc:spChg chg="add mod">
          <ac:chgData name="Celia Doñoro Arenilla" userId="5aeea512-860a-4252-a1ad-6ffd886bd921" providerId="ADAL" clId="{7CDF053A-CA0B-42F8-8A93-1A65DD8C3D5E}" dt="2022-12-09T09:36:18.974" v="1752" actId="1076"/>
          <ac:spMkLst>
            <pc:docMk/>
            <pc:sldMk cId="2801176763" sldId="277"/>
            <ac:spMk id="17" creationId="{2463415D-33A2-2CDF-6E8D-FEFF12197D29}"/>
          </ac:spMkLst>
        </pc:spChg>
        <pc:spChg chg="add mod">
          <ac:chgData name="Celia Doñoro Arenilla" userId="5aeea512-860a-4252-a1ad-6ffd886bd921" providerId="ADAL" clId="{7CDF053A-CA0B-42F8-8A93-1A65DD8C3D5E}" dt="2022-12-09T15:09:21.272" v="4179" actId="1076"/>
          <ac:spMkLst>
            <pc:docMk/>
            <pc:sldMk cId="2801176763" sldId="277"/>
            <ac:spMk id="20" creationId="{8854762F-F04E-21DA-44E3-A0D6D0A79DA1}"/>
          </ac:spMkLst>
        </pc:spChg>
        <pc:spChg chg="add mod">
          <ac:chgData name="Celia Doñoro Arenilla" userId="5aeea512-860a-4252-a1ad-6ffd886bd921" providerId="ADAL" clId="{7CDF053A-CA0B-42F8-8A93-1A65DD8C3D5E}" dt="2022-12-09T15:09:54.766" v="4185" actId="1076"/>
          <ac:spMkLst>
            <pc:docMk/>
            <pc:sldMk cId="2801176763" sldId="277"/>
            <ac:spMk id="24" creationId="{C1636A0B-0949-8335-3C05-80BFFF225308}"/>
          </ac:spMkLst>
        </pc:spChg>
        <pc:spChg chg="add mod">
          <ac:chgData name="Celia Doñoro Arenilla" userId="5aeea512-860a-4252-a1ad-6ffd886bd921" providerId="ADAL" clId="{7CDF053A-CA0B-42F8-8A93-1A65DD8C3D5E}" dt="2022-12-09T15:09:21.272" v="4179" actId="1076"/>
          <ac:spMkLst>
            <pc:docMk/>
            <pc:sldMk cId="2801176763" sldId="277"/>
            <ac:spMk id="26" creationId="{A304DF57-0C34-2877-1DF1-1EBCD213AC55}"/>
          </ac:spMkLst>
        </pc:spChg>
        <pc:spChg chg="add mod">
          <ac:chgData name="Celia Doñoro Arenilla" userId="5aeea512-860a-4252-a1ad-6ffd886bd921" providerId="ADAL" clId="{7CDF053A-CA0B-42F8-8A93-1A65DD8C3D5E}" dt="2022-12-09T15:09:27.936" v="4180" actId="1076"/>
          <ac:spMkLst>
            <pc:docMk/>
            <pc:sldMk cId="2801176763" sldId="277"/>
            <ac:spMk id="27" creationId="{42278F55-3DE4-431A-B363-09F6C3C0994C}"/>
          </ac:spMkLst>
        </pc:spChg>
        <pc:spChg chg="add del mod">
          <ac:chgData name="Celia Doñoro Arenilla" userId="5aeea512-860a-4252-a1ad-6ffd886bd921" providerId="ADAL" clId="{7CDF053A-CA0B-42F8-8A93-1A65DD8C3D5E}" dt="2022-12-07T15:15:28.842" v="1287" actId="478"/>
          <ac:spMkLst>
            <pc:docMk/>
            <pc:sldMk cId="2801176763" sldId="277"/>
            <ac:spMk id="31" creationId="{02868557-4732-4013-0B5A-E39DD4BEFF2A}"/>
          </ac:spMkLst>
        </pc:spChg>
        <pc:spChg chg="add mod">
          <ac:chgData name="Celia Doñoro Arenilla" userId="5aeea512-860a-4252-a1ad-6ffd886bd921" providerId="ADAL" clId="{7CDF053A-CA0B-42F8-8A93-1A65DD8C3D5E}" dt="2022-12-12T11:54:38.492" v="4286" actId="20577"/>
          <ac:spMkLst>
            <pc:docMk/>
            <pc:sldMk cId="2801176763" sldId="277"/>
            <ac:spMk id="32" creationId="{79C22367-60A2-5BB0-B24E-3DFD0056ABB0}"/>
          </ac:spMkLst>
        </pc:spChg>
        <pc:picChg chg="add del mod">
          <ac:chgData name="Celia Doñoro Arenilla" userId="5aeea512-860a-4252-a1ad-6ffd886bd921" providerId="ADAL" clId="{7CDF053A-CA0B-42F8-8A93-1A65DD8C3D5E}" dt="2022-12-09T15:04:26.279" v="4069" actId="478"/>
          <ac:picMkLst>
            <pc:docMk/>
            <pc:sldMk cId="2801176763" sldId="277"/>
            <ac:picMk id="4" creationId="{53C28708-6967-73F2-1C85-8E8F53F3851B}"/>
          </ac:picMkLst>
        </pc:picChg>
        <pc:picChg chg="add mod">
          <ac:chgData name="Celia Doñoro Arenilla" userId="5aeea512-860a-4252-a1ad-6ffd886bd921" providerId="ADAL" clId="{7CDF053A-CA0B-42F8-8A93-1A65DD8C3D5E}" dt="2022-12-09T15:09:21.272" v="4179" actId="1076"/>
          <ac:picMkLst>
            <pc:docMk/>
            <pc:sldMk cId="2801176763" sldId="277"/>
            <ac:picMk id="8" creationId="{D356C76E-43A5-CC78-3187-F166556943D1}"/>
          </ac:picMkLst>
        </pc:picChg>
        <pc:picChg chg="add del mod">
          <ac:chgData name="Celia Doñoro Arenilla" userId="5aeea512-860a-4252-a1ad-6ffd886bd921" providerId="ADAL" clId="{7CDF053A-CA0B-42F8-8A93-1A65DD8C3D5E}" dt="2022-12-07T15:17:10.118" v="1313" actId="1076"/>
          <ac:picMkLst>
            <pc:docMk/>
            <pc:sldMk cId="2801176763" sldId="277"/>
            <ac:picMk id="11" creationId="{B4945010-2A8D-9714-C02D-7C2E7DBC4EF5}"/>
          </ac:picMkLst>
        </pc:picChg>
        <pc:picChg chg="add mod">
          <ac:chgData name="Celia Doñoro Arenilla" userId="5aeea512-860a-4252-a1ad-6ffd886bd921" providerId="ADAL" clId="{7CDF053A-CA0B-42F8-8A93-1A65DD8C3D5E}" dt="2022-12-07T15:16:04.943" v="1294" actId="1076"/>
          <ac:picMkLst>
            <pc:docMk/>
            <pc:sldMk cId="2801176763" sldId="277"/>
            <ac:picMk id="12" creationId="{C2FF4F44-0C27-3AAE-FCC7-C077E025ABC5}"/>
          </ac:picMkLst>
        </pc:picChg>
        <pc:picChg chg="add mod">
          <ac:chgData name="Celia Doñoro Arenilla" userId="5aeea512-860a-4252-a1ad-6ffd886bd921" providerId="ADAL" clId="{7CDF053A-CA0B-42F8-8A93-1A65DD8C3D5E}" dt="2022-12-09T09:36:16.783" v="1751" actId="1076"/>
          <ac:picMkLst>
            <pc:docMk/>
            <pc:sldMk cId="2801176763" sldId="277"/>
            <ac:picMk id="15" creationId="{35606C78-8517-E047-5B81-1354080D40CC}"/>
          </ac:picMkLst>
        </pc:picChg>
        <pc:picChg chg="add mod">
          <ac:chgData name="Celia Doñoro Arenilla" userId="5aeea512-860a-4252-a1ad-6ffd886bd921" providerId="ADAL" clId="{7CDF053A-CA0B-42F8-8A93-1A65DD8C3D5E}" dt="2022-12-09T15:09:40.159" v="4181" actId="14100"/>
          <ac:picMkLst>
            <pc:docMk/>
            <pc:sldMk cId="2801176763" sldId="277"/>
            <ac:picMk id="18" creationId="{8AB110AE-A48F-B3C7-4717-9E6498A638D8}"/>
          </ac:picMkLst>
        </pc:picChg>
        <pc:picChg chg="add del mod">
          <ac:chgData name="Celia Doñoro Arenilla" userId="5aeea512-860a-4252-a1ad-6ffd886bd921" providerId="ADAL" clId="{7CDF053A-CA0B-42F8-8A93-1A65DD8C3D5E}" dt="2022-12-07T15:17:03.655" v="1311" actId="1076"/>
          <ac:picMkLst>
            <pc:docMk/>
            <pc:sldMk cId="2801176763" sldId="277"/>
            <ac:picMk id="19" creationId="{B50C2FD1-BA49-21B8-82CD-0292EE993FEA}"/>
          </ac:picMkLst>
        </pc:picChg>
        <pc:picChg chg="add mod">
          <ac:chgData name="Celia Doñoro Arenilla" userId="5aeea512-860a-4252-a1ad-6ffd886bd921" providerId="ADAL" clId="{7CDF053A-CA0B-42F8-8A93-1A65DD8C3D5E}" dt="2022-12-09T15:09:21.272" v="4179" actId="1076"/>
          <ac:picMkLst>
            <pc:docMk/>
            <pc:sldMk cId="2801176763" sldId="277"/>
            <ac:picMk id="23" creationId="{99258C67-BF18-788D-5CDF-783F946A9EFC}"/>
          </ac:picMkLst>
        </pc:picChg>
        <pc:picChg chg="add mod">
          <ac:chgData name="Celia Doñoro Arenilla" userId="5aeea512-860a-4252-a1ad-6ffd886bd921" providerId="ADAL" clId="{7CDF053A-CA0B-42F8-8A93-1A65DD8C3D5E}" dt="2022-12-09T15:09:42.918" v="4182" actId="14100"/>
          <ac:picMkLst>
            <pc:docMk/>
            <pc:sldMk cId="2801176763" sldId="277"/>
            <ac:picMk id="25" creationId="{ACCAA46E-7911-1061-FAB1-66E4A5D02C70}"/>
          </ac:picMkLst>
        </pc:picChg>
        <pc:picChg chg="add mod">
          <ac:chgData name="Celia Doñoro Arenilla" userId="5aeea512-860a-4252-a1ad-6ffd886bd921" providerId="ADAL" clId="{7CDF053A-CA0B-42F8-8A93-1A65DD8C3D5E}" dt="2022-12-09T15:09:27.936" v="4180" actId="1076"/>
          <ac:picMkLst>
            <pc:docMk/>
            <pc:sldMk cId="2801176763" sldId="277"/>
            <ac:picMk id="28" creationId="{96FE660F-587E-83DA-75D3-D8C844A8D582}"/>
          </ac:picMkLst>
        </pc:picChg>
        <pc:picChg chg="add mod">
          <ac:chgData name="Celia Doñoro Arenilla" userId="5aeea512-860a-4252-a1ad-6ffd886bd921" providerId="ADAL" clId="{7CDF053A-CA0B-42F8-8A93-1A65DD8C3D5E}" dt="2022-12-09T12:34:09.949" v="3328" actId="1076"/>
          <ac:picMkLst>
            <pc:docMk/>
            <pc:sldMk cId="2801176763" sldId="277"/>
            <ac:picMk id="30" creationId="{DB6C787A-62B1-C9D1-8AD7-01918B3E56C3}"/>
          </ac:picMkLst>
        </pc:picChg>
        <pc:cxnChg chg="add mod">
          <ac:chgData name="Celia Doñoro Arenilla" userId="5aeea512-860a-4252-a1ad-6ffd886bd921" providerId="ADAL" clId="{7CDF053A-CA0B-42F8-8A93-1A65DD8C3D5E}" dt="2022-12-07T15:17:54.558" v="1331" actId="1035"/>
          <ac:cxnSpMkLst>
            <pc:docMk/>
            <pc:sldMk cId="2801176763" sldId="277"/>
            <ac:cxnSpMk id="6" creationId="{4FA0865D-FECB-61AC-C774-9E12A100C992}"/>
          </ac:cxnSpMkLst>
        </pc:cxnChg>
        <pc:cxnChg chg="add del mod">
          <ac:chgData name="Celia Doñoro Arenilla" userId="5aeea512-860a-4252-a1ad-6ffd886bd921" providerId="ADAL" clId="{7CDF053A-CA0B-42F8-8A93-1A65DD8C3D5E}" dt="2022-12-07T14:59:56.240" v="573" actId="478"/>
          <ac:cxnSpMkLst>
            <pc:docMk/>
            <pc:sldMk cId="2801176763" sldId="277"/>
            <ac:cxnSpMk id="9" creationId="{F5F65653-9E24-3D38-67A5-1439C7C845D8}"/>
          </ac:cxnSpMkLst>
        </pc:cxnChg>
        <pc:cxnChg chg="add mod">
          <ac:chgData name="Celia Doñoro Arenilla" userId="5aeea512-860a-4252-a1ad-6ffd886bd921" providerId="ADAL" clId="{7CDF053A-CA0B-42F8-8A93-1A65DD8C3D5E}" dt="2022-12-07T15:17:14.901" v="1314" actId="14100"/>
          <ac:cxnSpMkLst>
            <pc:docMk/>
            <pc:sldMk cId="2801176763" sldId="277"/>
            <ac:cxnSpMk id="21" creationId="{4A114FFE-C346-FA62-198C-93220C91681A}"/>
          </ac:cxnSpMkLst>
        </pc:cxnChg>
        <pc:cxnChg chg="add mod">
          <ac:chgData name="Celia Doñoro Arenilla" userId="5aeea512-860a-4252-a1ad-6ffd886bd921" providerId="ADAL" clId="{7CDF053A-CA0B-42F8-8A93-1A65DD8C3D5E}" dt="2022-12-07T15:17:21.501" v="1316" actId="14100"/>
          <ac:cxnSpMkLst>
            <pc:docMk/>
            <pc:sldMk cId="2801176763" sldId="277"/>
            <ac:cxnSpMk id="22" creationId="{DB152187-1207-144C-2777-3E2E2DE8F11E}"/>
          </ac:cxnSpMkLst>
        </pc:cxnChg>
      </pc:sldChg>
      <pc:sldChg chg="addSp delSp modSp add mod">
        <pc:chgData name="Celia Doñoro Arenilla" userId="5aeea512-860a-4252-a1ad-6ffd886bd921" providerId="ADAL" clId="{7CDF053A-CA0B-42F8-8A93-1A65DD8C3D5E}" dt="2022-12-12T11:55:47.240" v="4287" actId="20577"/>
        <pc:sldMkLst>
          <pc:docMk/>
          <pc:sldMk cId="3239664339" sldId="278"/>
        </pc:sldMkLst>
        <pc:spChg chg="del">
          <ac:chgData name="Celia Doñoro Arenilla" userId="5aeea512-860a-4252-a1ad-6ffd886bd921" providerId="ADAL" clId="{7CDF053A-CA0B-42F8-8A93-1A65DD8C3D5E}" dt="2022-12-09T15:04:31.801" v="4072" actId="478"/>
          <ac:spMkLst>
            <pc:docMk/>
            <pc:sldMk cId="3239664339" sldId="278"/>
            <ac:spMk id="2" creationId="{5C4A2D83-8D39-03B9-F124-50FD8A5BCD9E}"/>
          </ac:spMkLst>
        </pc:spChg>
        <pc:spChg chg="del">
          <ac:chgData name="Celia Doñoro Arenilla" userId="5aeea512-860a-4252-a1ad-6ffd886bd921" providerId="ADAL" clId="{7CDF053A-CA0B-42F8-8A93-1A65DD8C3D5E}" dt="2022-12-09T15:08:03.838" v="4167" actId="478"/>
          <ac:spMkLst>
            <pc:docMk/>
            <pc:sldMk cId="3239664339" sldId="278"/>
            <ac:spMk id="3" creationId="{00CF14D4-E1AA-8039-FBDA-E6F6A1E76CE2}"/>
          </ac:spMkLst>
        </pc:spChg>
        <pc:spChg chg="mod">
          <ac:chgData name="Celia Doñoro Arenilla" userId="5aeea512-860a-4252-a1ad-6ffd886bd921" providerId="ADAL" clId="{7CDF053A-CA0B-42F8-8A93-1A65DD8C3D5E}" dt="2022-12-09T15:07:26.555" v="4129" actId="20577"/>
          <ac:spMkLst>
            <pc:docMk/>
            <pc:sldMk cId="3239664339" sldId="278"/>
            <ac:spMk id="5" creationId="{A1686B51-B79F-FBE4-5672-95017AC11E08}"/>
          </ac:spMkLst>
        </pc:spChg>
        <pc:spChg chg="mod">
          <ac:chgData name="Celia Doñoro Arenilla" userId="5aeea512-860a-4252-a1ad-6ffd886bd921" providerId="ADAL" clId="{7CDF053A-CA0B-42F8-8A93-1A65DD8C3D5E}" dt="2022-12-09T09:24:06.901" v="1383" actId="20577"/>
          <ac:spMkLst>
            <pc:docMk/>
            <pc:sldMk cId="3239664339" sldId="278"/>
            <ac:spMk id="13" creationId="{CEC2D737-50BF-6B48-2E3E-C0D1356A193C}"/>
          </ac:spMkLst>
        </pc:spChg>
        <pc:spChg chg="del">
          <ac:chgData name="Celia Doñoro Arenilla" userId="5aeea512-860a-4252-a1ad-6ffd886bd921" providerId="ADAL" clId="{7CDF053A-CA0B-42F8-8A93-1A65DD8C3D5E}" dt="2022-12-09T09:24:05.796" v="1382" actId="478"/>
          <ac:spMkLst>
            <pc:docMk/>
            <pc:sldMk cId="3239664339" sldId="278"/>
            <ac:spMk id="14" creationId="{0D14BD0D-B269-E766-F3ED-4F37FB123133}"/>
          </ac:spMkLst>
        </pc:spChg>
        <pc:spChg chg="del">
          <ac:chgData name="Celia Doñoro Arenilla" userId="5aeea512-860a-4252-a1ad-6ffd886bd921" providerId="ADAL" clId="{7CDF053A-CA0B-42F8-8A93-1A65DD8C3D5E}" dt="2022-12-09T09:24:05.796" v="1382" actId="478"/>
          <ac:spMkLst>
            <pc:docMk/>
            <pc:sldMk cId="3239664339" sldId="278"/>
            <ac:spMk id="16" creationId="{702C8F71-2373-A255-45DF-0BD4155C0B29}"/>
          </ac:spMkLst>
        </pc:spChg>
        <pc:spChg chg="del">
          <ac:chgData name="Celia Doñoro Arenilla" userId="5aeea512-860a-4252-a1ad-6ffd886bd921" providerId="ADAL" clId="{7CDF053A-CA0B-42F8-8A93-1A65DD8C3D5E}" dt="2022-12-09T09:24:05.796" v="1382" actId="478"/>
          <ac:spMkLst>
            <pc:docMk/>
            <pc:sldMk cId="3239664339" sldId="278"/>
            <ac:spMk id="17" creationId="{2463415D-33A2-2CDF-6E8D-FEFF12197D29}"/>
          </ac:spMkLst>
        </pc:spChg>
        <pc:spChg chg="add mod">
          <ac:chgData name="Celia Doñoro Arenilla" userId="5aeea512-860a-4252-a1ad-6ffd886bd921" providerId="ADAL" clId="{7CDF053A-CA0B-42F8-8A93-1A65DD8C3D5E}" dt="2022-12-09T09:47:22.564" v="1779" actId="20577"/>
          <ac:spMkLst>
            <pc:docMk/>
            <pc:sldMk cId="3239664339" sldId="278"/>
            <ac:spMk id="26" creationId="{B6C3AFB7-32AE-2F21-AA47-CD6EC8213A17}"/>
          </ac:spMkLst>
        </pc:spChg>
        <pc:spChg chg="add mod">
          <ac:chgData name="Celia Doñoro Arenilla" userId="5aeea512-860a-4252-a1ad-6ffd886bd921" providerId="ADAL" clId="{7CDF053A-CA0B-42F8-8A93-1A65DD8C3D5E}" dt="2022-12-09T09:55:44.876" v="2228" actId="1076"/>
          <ac:spMkLst>
            <pc:docMk/>
            <pc:sldMk cId="3239664339" sldId="278"/>
            <ac:spMk id="27" creationId="{5DFB997E-4595-4670-C714-1DCCA0BB1D72}"/>
          </ac:spMkLst>
        </pc:spChg>
        <pc:spChg chg="mod">
          <ac:chgData name="Celia Doñoro Arenilla" userId="5aeea512-860a-4252-a1ad-6ffd886bd921" providerId="ADAL" clId="{7CDF053A-CA0B-42F8-8A93-1A65DD8C3D5E}" dt="2022-12-09T09:53:08.734" v="2063" actId="1037"/>
          <ac:spMkLst>
            <pc:docMk/>
            <pc:sldMk cId="3239664339" sldId="278"/>
            <ac:spMk id="31" creationId="{02868557-4732-4013-0B5A-E39DD4BEFF2A}"/>
          </ac:spMkLst>
        </pc:spChg>
        <pc:spChg chg="del mod">
          <ac:chgData name="Celia Doñoro Arenilla" userId="5aeea512-860a-4252-a1ad-6ffd886bd921" providerId="ADAL" clId="{7CDF053A-CA0B-42F8-8A93-1A65DD8C3D5E}" dt="2022-12-09T09:20:29.285" v="1381" actId="478"/>
          <ac:spMkLst>
            <pc:docMk/>
            <pc:sldMk cId="3239664339" sldId="278"/>
            <ac:spMk id="32" creationId="{79C22367-60A2-5BB0-B24E-3DFD0056ABB0}"/>
          </ac:spMkLst>
        </pc:spChg>
        <pc:spChg chg="add del mod">
          <ac:chgData name="Celia Doñoro Arenilla" userId="5aeea512-860a-4252-a1ad-6ffd886bd921" providerId="ADAL" clId="{7CDF053A-CA0B-42F8-8A93-1A65DD8C3D5E}" dt="2022-12-09T09:48:19.186" v="1803" actId="478"/>
          <ac:spMkLst>
            <pc:docMk/>
            <pc:sldMk cId="3239664339" sldId="278"/>
            <ac:spMk id="45" creationId="{7A3560CC-DBDB-4913-094B-F04AB4398E94}"/>
          </ac:spMkLst>
        </pc:spChg>
        <pc:spChg chg="add mod">
          <ac:chgData name="Celia Doñoro Arenilla" userId="5aeea512-860a-4252-a1ad-6ffd886bd921" providerId="ADAL" clId="{7CDF053A-CA0B-42F8-8A93-1A65DD8C3D5E}" dt="2022-12-09T09:59:47.868" v="2330" actId="1076"/>
          <ac:spMkLst>
            <pc:docMk/>
            <pc:sldMk cId="3239664339" sldId="278"/>
            <ac:spMk id="46" creationId="{22503825-1F42-CB99-762B-C7B2365516BB}"/>
          </ac:spMkLst>
        </pc:spChg>
        <pc:spChg chg="add mod">
          <ac:chgData name="Celia Doñoro Arenilla" userId="5aeea512-860a-4252-a1ad-6ffd886bd921" providerId="ADAL" clId="{7CDF053A-CA0B-42F8-8A93-1A65DD8C3D5E}" dt="2022-12-09T09:55:54.612" v="2230" actId="20577"/>
          <ac:spMkLst>
            <pc:docMk/>
            <pc:sldMk cId="3239664339" sldId="278"/>
            <ac:spMk id="47" creationId="{9618ACD6-41A9-C711-928D-70E9AC4ED148}"/>
          </ac:spMkLst>
        </pc:spChg>
        <pc:spChg chg="add mod">
          <ac:chgData name="Celia Doñoro Arenilla" userId="5aeea512-860a-4252-a1ad-6ffd886bd921" providerId="ADAL" clId="{7CDF053A-CA0B-42F8-8A93-1A65DD8C3D5E}" dt="2022-12-09T09:59:52.316" v="2331" actId="1076"/>
          <ac:spMkLst>
            <pc:docMk/>
            <pc:sldMk cId="3239664339" sldId="278"/>
            <ac:spMk id="49" creationId="{7768F66B-756D-9A9B-B349-9061B46712E4}"/>
          </ac:spMkLst>
        </pc:spChg>
        <pc:spChg chg="add mod">
          <ac:chgData name="Celia Doñoro Arenilla" userId="5aeea512-860a-4252-a1ad-6ffd886bd921" providerId="ADAL" clId="{7CDF053A-CA0B-42F8-8A93-1A65DD8C3D5E}" dt="2022-12-09T09:59:34.916" v="2328" actId="1076"/>
          <ac:spMkLst>
            <pc:docMk/>
            <pc:sldMk cId="3239664339" sldId="278"/>
            <ac:spMk id="51" creationId="{A0A856B1-F7F3-CEAB-E68F-4000D68AC77C}"/>
          </ac:spMkLst>
        </pc:spChg>
        <pc:spChg chg="add del mod">
          <ac:chgData name="Celia Doñoro Arenilla" userId="5aeea512-860a-4252-a1ad-6ffd886bd921" providerId="ADAL" clId="{7CDF053A-CA0B-42F8-8A93-1A65DD8C3D5E}" dt="2022-12-09T09:50:45.596" v="2046" actId="478"/>
          <ac:spMkLst>
            <pc:docMk/>
            <pc:sldMk cId="3239664339" sldId="278"/>
            <ac:spMk id="53" creationId="{D1EA21CC-B6C5-9593-8C5C-7E3694E7B781}"/>
          </ac:spMkLst>
        </pc:spChg>
        <pc:spChg chg="add mod">
          <ac:chgData name="Celia Doñoro Arenilla" userId="5aeea512-860a-4252-a1ad-6ffd886bd921" providerId="ADAL" clId="{7CDF053A-CA0B-42F8-8A93-1A65DD8C3D5E}" dt="2022-12-09T09:59:55.549" v="2333" actId="1076"/>
          <ac:spMkLst>
            <pc:docMk/>
            <pc:sldMk cId="3239664339" sldId="278"/>
            <ac:spMk id="54" creationId="{B24B02F0-5502-5717-5B83-4F74801AB430}"/>
          </ac:spMkLst>
        </pc:spChg>
        <pc:spChg chg="add mod">
          <ac:chgData name="Celia Doñoro Arenilla" userId="5aeea512-860a-4252-a1ad-6ffd886bd921" providerId="ADAL" clId="{7CDF053A-CA0B-42F8-8A93-1A65DD8C3D5E}" dt="2022-12-12T11:55:47.240" v="4287" actId="20577"/>
          <ac:spMkLst>
            <pc:docMk/>
            <pc:sldMk cId="3239664339" sldId="278"/>
            <ac:spMk id="55" creationId="{FEA05A54-C28D-9E73-4E46-7A505314213C}"/>
          </ac:spMkLst>
        </pc:spChg>
        <pc:spChg chg="add mod">
          <ac:chgData name="Celia Doñoro Arenilla" userId="5aeea512-860a-4252-a1ad-6ffd886bd921" providerId="ADAL" clId="{7CDF053A-CA0B-42F8-8A93-1A65DD8C3D5E}" dt="2022-12-09T15:10:14.098" v="4187" actId="1076"/>
          <ac:spMkLst>
            <pc:docMk/>
            <pc:sldMk cId="3239664339" sldId="278"/>
            <ac:spMk id="60" creationId="{683B13E2-539C-C555-B272-143198432629}"/>
          </ac:spMkLst>
        </pc:spChg>
        <pc:spChg chg="add mod">
          <ac:chgData name="Celia Doñoro Arenilla" userId="5aeea512-860a-4252-a1ad-6ffd886bd921" providerId="ADAL" clId="{7CDF053A-CA0B-42F8-8A93-1A65DD8C3D5E}" dt="2022-12-09T15:10:14.098" v="4187" actId="1076"/>
          <ac:spMkLst>
            <pc:docMk/>
            <pc:sldMk cId="3239664339" sldId="278"/>
            <ac:spMk id="62" creationId="{394CAE3A-0237-8808-2ECD-D656C68B07D2}"/>
          </ac:spMkLst>
        </pc:spChg>
        <pc:spChg chg="add mod">
          <ac:chgData name="Celia Doñoro Arenilla" userId="5aeea512-860a-4252-a1ad-6ffd886bd921" providerId="ADAL" clId="{7CDF053A-CA0B-42F8-8A93-1A65DD8C3D5E}" dt="2022-12-09T15:10:14.098" v="4187" actId="1076"/>
          <ac:spMkLst>
            <pc:docMk/>
            <pc:sldMk cId="3239664339" sldId="278"/>
            <ac:spMk id="63" creationId="{FEAFE6DB-60D9-FA03-EF8D-D73F5122B881}"/>
          </ac:spMkLst>
        </pc:spChg>
        <pc:spChg chg="add mod">
          <ac:chgData name="Celia Doñoro Arenilla" userId="5aeea512-860a-4252-a1ad-6ffd886bd921" providerId="ADAL" clId="{7CDF053A-CA0B-42F8-8A93-1A65DD8C3D5E}" dt="2022-12-09T15:10:14.098" v="4187" actId="1076"/>
          <ac:spMkLst>
            <pc:docMk/>
            <pc:sldMk cId="3239664339" sldId="278"/>
            <ac:spMk id="65" creationId="{2B9428CE-7D27-6292-4FBD-2FC7E20D2BA2}"/>
          </ac:spMkLst>
        </pc:spChg>
        <pc:spChg chg="add mod">
          <ac:chgData name="Celia Doñoro Arenilla" userId="5aeea512-860a-4252-a1ad-6ffd886bd921" providerId="ADAL" clId="{7CDF053A-CA0B-42F8-8A93-1A65DD8C3D5E}" dt="2022-12-09T15:10:14.098" v="4187" actId="1076"/>
          <ac:spMkLst>
            <pc:docMk/>
            <pc:sldMk cId="3239664339" sldId="278"/>
            <ac:spMk id="67" creationId="{B67D79E8-8F28-9D9F-450F-118D1EA49615}"/>
          </ac:spMkLst>
        </pc:spChg>
        <pc:spChg chg="add del mod">
          <ac:chgData name="Celia Doñoro Arenilla" userId="5aeea512-860a-4252-a1ad-6ffd886bd921" providerId="ADAL" clId="{7CDF053A-CA0B-42F8-8A93-1A65DD8C3D5E}" dt="2022-12-09T15:06:49.725" v="4123"/>
          <ac:spMkLst>
            <pc:docMk/>
            <pc:sldMk cId="3239664339" sldId="278"/>
            <ac:spMk id="69" creationId="{0B3ACA02-AF3B-68B7-BEA1-52C44962AC37}"/>
          </ac:spMkLst>
        </pc:spChg>
        <pc:spChg chg="add del mod">
          <ac:chgData name="Celia Doñoro Arenilla" userId="5aeea512-860a-4252-a1ad-6ffd886bd921" providerId="ADAL" clId="{7CDF053A-CA0B-42F8-8A93-1A65DD8C3D5E}" dt="2022-12-09T15:06:49.725" v="4123"/>
          <ac:spMkLst>
            <pc:docMk/>
            <pc:sldMk cId="3239664339" sldId="278"/>
            <ac:spMk id="70" creationId="{BBA6B4D5-1BE2-8B88-CFA8-6B7D6183A6CD}"/>
          </ac:spMkLst>
        </pc:spChg>
        <pc:spChg chg="add mod">
          <ac:chgData name="Celia Doñoro Arenilla" userId="5aeea512-860a-4252-a1ad-6ffd886bd921" providerId="ADAL" clId="{7CDF053A-CA0B-42F8-8A93-1A65DD8C3D5E}" dt="2022-12-09T15:10:24.760" v="4189" actId="1076"/>
          <ac:spMkLst>
            <pc:docMk/>
            <pc:sldMk cId="3239664339" sldId="278"/>
            <ac:spMk id="72" creationId="{D5FE4F98-C8E7-1163-DE64-862DED6B38F8}"/>
          </ac:spMkLst>
        </pc:spChg>
        <pc:picChg chg="del">
          <ac:chgData name="Celia Doñoro Arenilla" userId="5aeea512-860a-4252-a1ad-6ffd886bd921" providerId="ADAL" clId="{7CDF053A-CA0B-42F8-8A93-1A65DD8C3D5E}" dt="2022-12-09T15:04:31.037" v="4071" actId="478"/>
          <ac:picMkLst>
            <pc:docMk/>
            <pc:sldMk cId="3239664339" sldId="278"/>
            <ac:picMk id="4" creationId="{53C28708-6967-73F2-1C85-8E8F53F3851B}"/>
          </ac:picMkLst>
        </pc:picChg>
        <pc:picChg chg="add mod">
          <ac:chgData name="Celia Doñoro Arenilla" userId="5aeea512-860a-4252-a1ad-6ffd886bd921" providerId="ADAL" clId="{7CDF053A-CA0B-42F8-8A93-1A65DD8C3D5E}" dt="2022-12-09T10:29:20.745" v="2538" actId="692"/>
          <ac:picMkLst>
            <pc:docMk/>
            <pc:sldMk cId="3239664339" sldId="278"/>
            <ac:picMk id="8" creationId="{1290A3A9-598C-4B19-903C-3BD80F4FB413}"/>
          </ac:picMkLst>
        </pc:picChg>
        <pc:picChg chg="add del">
          <ac:chgData name="Celia Doñoro Arenilla" userId="5aeea512-860a-4252-a1ad-6ffd886bd921" providerId="ADAL" clId="{7CDF053A-CA0B-42F8-8A93-1A65DD8C3D5E}" dt="2022-12-09T09:25:31.905" v="1396" actId="478"/>
          <ac:picMkLst>
            <pc:docMk/>
            <pc:sldMk cId="3239664339" sldId="278"/>
            <ac:picMk id="10" creationId="{753A4FB2-DE31-092C-629C-2E1C732BC27E}"/>
          </ac:picMkLst>
        </pc:picChg>
        <pc:picChg chg="del">
          <ac:chgData name="Celia Doñoro Arenilla" userId="5aeea512-860a-4252-a1ad-6ffd886bd921" providerId="ADAL" clId="{7CDF053A-CA0B-42F8-8A93-1A65DD8C3D5E}" dt="2022-12-09T09:20:24.924" v="1375" actId="478"/>
          <ac:picMkLst>
            <pc:docMk/>
            <pc:sldMk cId="3239664339" sldId="278"/>
            <ac:picMk id="11" creationId="{B4945010-2A8D-9714-C02D-7C2E7DBC4EF5}"/>
          </ac:picMkLst>
        </pc:picChg>
        <pc:picChg chg="del">
          <ac:chgData name="Celia Doñoro Arenilla" userId="5aeea512-860a-4252-a1ad-6ffd886bd921" providerId="ADAL" clId="{7CDF053A-CA0B-42F8-8A93-1A65DD8C3D5E}" dt="2022-12-09T09:24:07.892" v="1384" actId="478"/>
          <ac:picMkLst>
            <pc:docMk/>
            <pc:sldMk cId="3239664339" sldId="278"/>
            <ac:picMk id="12" creationId="{C2FF4F44-0C27-3AAE-FCC7-C077E025ABC5}"/>
          </ac:picMkLst>
        </pc:picChg>
        <pc:picChg chg="del">
          <ac:chgData name="Celia Doñoro Arenilla" userId="5aeea512-860a-4252-a1ad-6ffd886bd921" providerId="ADAL" clId="{7CDF053A-CA0B-42F8-8A93-1A65DD8C3D5E}" dt="2022-12-09T09:24:05.796" v="1382" actId="478"/>
          <ac:picMkLst>
            <pc:docMk/>
            <pc:sldMk cId="3239664339" sldId="278"/>
            <ac:picMk id="15" creationId="{35606C78-8517-E047-5B81-1354080D40CC}"/>
          </ac:picMkLst>
        </pc:picChg>
        <pc:picChg chg="del mod">
          <ac:chgData name="Celia Doñoro Arenilla" userId="5aeea512-860a-4252-a1ad-6ffd886bd921" providerId="ADAL" clId="{7CDF053A-CA0B-42F8-8A93-1A65DD8C3D5E}" dt="2022-12-09T09:20:25.353" v="1377" actId="478"/>
          <ac:picMkLst>
            <pc:docMk/>
            <pc:sldMk cId="3239664339" sldId="278"/>
            <ac:picMk id="19" creationId="{B50C2FD1-BA49-21B8-82CD-0292EE993FEA}"/>
          </ac:picMkLst>
        </pc:picChg>
        <pc:picChg chg="add mod">
          <ac:chgData name="Celia Doñoro Arenilla" userId="5aeea512-860a-4252-a1ad-6ffd886bd921" providerId="ADAL" clId="{7CDF053A-CA0B-42F8-8A93-1A65DD8C3D5E}" dt="2022-12-09T09:34:32.910" v="1731" actId="1076"/>
          <ac:picMkLst>
            <pc:docMk/>
            <pc:sldMk cId="3239664339" sldId="278"/>
            <ac:picMk id="20" creationId="{FAE0C552-85FA-2B35-2526-1357CC3797A1}"/>
          </ac:picMkLst>
        </pc:picChg>
        <pc:picChg chg="add mod">
          <ac:chgData name="Celia Doñoro Arenilla" userId="5aeea512-860a-4252-a1ad-6ffd886bd921" providerId="ADAL" clId="{7CDF053A-CA0B-42F8-8A93-1A65DD8C3D5E}" dt="2022-12-09T09:58:45.924" v="2317" actId="14100"/>
          <ac:picMkLst>
            <pc:docMk/>
            <pc:sldMk cId="3239664339" sldId="278"/>
            <ac:picMk id="25" creationId="{9B30A548-F8CB-85F1-944D-072121E6EDA9}"/>
          </ac:picMkLst>
        </pc:picChg>
        <pc:picChg chg="add mod">
          <ac:chgData name="Celia Doñoro Arenilla" userId="5aeea512-860a-4252-a1ad-6ffd886bd921" providerId="ADAL" clId="{7CDF053A-CA0B-42F8-8A93-1A65DD8C3D5E}" dt="2022-12-09T10:29:20.745" v="2538" actId="692"/>
          <ac:picMkLst>
            <pc:docMk/>
            <pc:sldMk cId="3239664339" sldId="278"/>
            <ac:picMk id="29" creationId="{C713CA6F-FB98-66EE-5CAC-19FA7FA199BA}"/>
          </ac:picMkLst>
        </pc:picChg>
        <pc:picChg chg="del">
          <ac:chgData name="Celia Doñoro Arenilla" userId="5aeea512-860a-4252-a1ad-6ffd886bd921" providerId="ADAL" clId="{7CDF053A-CA0B-42F8-8A93-1A65DD8C3D5E}" dt="2022-12-09T09:20:26.932" v="1379" actId="478"/>
          <ac:picMkLst>
            <pc:docMk/>
            <pc:sldMk cId="3239664339" sldId="278"/>
            <ac:picMk id="30" creationId="{DB6C787A-62B1-C9D1-8AD7-01918B3E56C3}"/>
          </ac:picMkLst>
        </pc:picChg>
        <pc:picChg chg="add mod">
          <ac:chgData name="Celia Doñoro Arenilla" userId="5aeea512-860a-4252-a1ad-6ffd886bd921" providerId="ADAL" clId="{7CDF053A-CA0B-42F8-8A93-1A65DD8C3D5E}" dt="2022-12-09T10:29:20.745" v="2538" actId="692"/>
          <ac:picMkLst>
            <pc:docMk/>
            <pc:sldMk cId="3239664339" sldId="278"/>
            <ac:picMk id="34" creationId="{70340CB9-C3E3-A422-7676-B21D92FF0C6B}"/>
          </ac:picMkLst>
        </pc:picChg>
        <pc:picChg chg="add mod">
          <ac:chgData name="Celia Doñoro Arenilla" userId="5aeea512-860a-4252-a1ad-6ffd886bd921" providerId="ADAL" clId="{7CDF053A-CA0B-42F8-8A93-1A65DD8C3D5E}" dt="2022-12-09T10:29:20.745" v="2538" actId="692"/>
          <ac:picMkLst>
            <pc:docMk/>
            <pc:sldMk cId="3239664339" sldId="278"/>
            <ac:picMk id="39" creationId="{87338B87-081F-3026-63FB-41A60B7E432F}"/>
          </ac:picMkLst>
        </pc:picChg>
        <pc:picChg chg="add mod ord">
          <ac:chgData name="Celia Doñoro Arenilla" userId="5aeea512-860a-4252-a1ad-6ffd886bd921" providerId="ADAL" clId="{7CDF053A-CA0B-42F8-8A93-1A65DD8C3D5E}" dt="2022-12-09T10:29:20.745" v="2538" actId="692"/>
          <ac:picMkLst>
            <pc:docMk/>
            <pc:sldMk cId="3239664339" sldId="278"/>
            <ac:picMk id="43" creationId="{1AB8A921-0DEC-32CC-5CA5-E2F3574ADBBB}"/>
          </ac:picMkLst>
        </pc:picChg>
        <pc:picChg chg="add mod">
          <ac:chgData name="Celia Doñoro Arenilla" userId="5aeea512-860a-4252-a1ad-6ffd886bd921" providerId="ADAL" clId="{7CDF053A-CA0B-42F8-8A93-1A65DD8C3D5E}" dt="2022-12-09T09:58:53.076" v="2319" actId="14100"/>
          <ac:picMkLst>
            <pc:docMk/>
            <pc:sldMk cId="3239664339" sldId="278"/>
            <ac:picMk id="44" creationId="{427537DF-AD1F-8CA9-9023-FD10220DA578}"/>
          </ac:picMkLst>
        </pc:picChg>
        <pc:picChg chg="add mod ord">
          <ac:chgData name="Celia Doñoro Arenilla" userId="5aeea512-860a-4252-a1ad-6ffd886bd921" providerId="ADAL" clId="{7CDF053A-CA0B-42F8-8A93-1A65DD8C3D5E}" dt="2022-12-09T09:59:15.093" v="2324" actId="1076"/>
          <ac:picMkLst>
            <pc:docMk/>
            <pc:sldMk cId="3239664339" sldId="278"/>
            <ac:picMk id="56" creationId="{6D436F94-4D78-B405-0D09-B93F28FE712C}"/>
          </ac:picMkLst>
        </pc:picChg>
        <pc:picChg chg="add mod">
          <ac:chgData name="Celia Doñoro Arenilla" userId="5aeea512-860a-4252-a1ad-6ffd886bd921" providerId="ADAL" clId="{7CDF053A-CA0B-42F8-8A93-1A65DD8C3D5E}" dt="2022-12-09T15:10:14.098" v="4187" actId="1076"/>
          <ac:picMkLst>
            <pc:docMk/>
            <pc:sldMk cId="3239664339" sldId="278"/>
            <ac:picMk id="61" creationId="{1483DF5C-8C57-E441-5861-76462827BC7C}"/>
          </ac:picMkLst>
        </pc:picChg>
        <pc:picChg chg="add mod">
          <ac:chgData name="Celia Doñoro Arenilla" userId="5aeea512-860a-4252-a1ad-6ffd886bd921" providerId="ADAL" clId="{7CDF053A-CA0B-42F8-8A93-1A65DD8C3D5E}" dt="2022-12-09T15:10:14.098" v="4187" actId="1076"/>
          <ac:picMkLst>
            <pc:docMk/>
            <pc:sldMk cId="3239664339" sldId="278"/>
            <ac:picMk id="64" creationId="{F8FCEA12-BAB1-9145-2432-28FDF9176B93}"/>
          </ac:picMkLst>
        </pc:picChg>
        <pc:picChg chg="add mod">
          <ac:chgData name="Celia Doñoro Arenilla" userId="5aeea512-860a-4252-a1ad-6ffd886bd921" providerId="ADAL" clId="{7CDF053A-CA0B-42F8-8A93-1A65DD8C3D5E}" dt="2022-12-09T15:10:14.098" v="4187" actId="1076"/>
          <ac:picMkLst>
            <pc:docMk/>
            <pc:sldMk cId="3239664339" sldId="278"/>
            <ac:picMk id="66" creationId="{B7FAE96A-0A4F-64C1-9C66-AF385D1AAD90}"/>
          </ac:picMkLst>
        </pc:picChg>
        <pc:picChg chg="add mod">
          <ac:chgData name="Celia Doñoro Arenilla" userId="5aeea512-860a-4252-a1ad-6ffd886bd921" providerId="ADAL" clId="{7CDF053A-CA0B-42F8-8A93-1A65DD8C3D5E}" dt="2022-12-09T15:10:14.098" v="4187" actId="1076"/>
          <ac:picMkLst>
            <pc:docMk/>
            <pc:sldMk cId="3239664339" sldId="278"/>
            <ac:picMk id="68" creationId="{68F86A65-7015-4C99-08AB-748F6F10A094}"/>
          </ac:picMkLst>
        </pc:picChg>
        <pc:picChg chg="add del mod">
          <ac:chgData name="Celia Doñoro Arenilla" userId="5aeea512-860a-4252-a1ad-6ffd886bd921" providerId="ADAL" clId="{7CDF053A-CA0B-42F8-8A93-1A65DD8C3D5E}" dt="2022-12-09T15:06:49.725" v="4123"/>
          <ac:picMkLst>
            <pc:docMk/>
            <pc:sldMk cId="3239664339" sldId="278"/>
            <ac:picMk id="71" creationId="{082A739A-1860-6F80-F31A-B6457B2CDFD4}"/>
          </ac:picMkLst>
        </pc:picChg>
        <pc:picChg chg="add mod">
          <ac:chgData name="Celia Doñoro Arenilla" userId="5aeea512-860a-4252-a1ad-6ffd886bd921" providerId="ADAL" clId="{7CDF053A-CA0B-42F8-8A93-1A65DD8C3D5E}" dt="2022-12-09T15:10:18.471" v="4188" actId="1076"/>
          <ac:picMkLst>
            <pc:docMk/>
            <pc:sldMk cId="3239664339" sldId="278"/>
            <ac:picMk id="73" creationId="{57BE496D-0529-88DE-DE0F-57A27E12842B}"/>
          </ac:picMkLst>
        </pc:picChg>
        <pc:cxnChg chg="del mod">
          <ac:chgData name="Celia Doñoro Arenilla" userId="5aeea512-860a-4252-a1ad-6ffd886bd921" providerId="ADAL" clId="{7CDF053A-CA0B-42F8-8A93-1A65DD8C3D5E}" dt="2022-12-09T09:24:05.796" v="1382" actId="478"/>
          <ac:cxnSpMkLst>
            <pc:docMk/>
            <pc:sldMk cId="3239664339" sldId="278"/>
            <ac:cxnSpMk id="21" creationId="{4A114FFE-C346-FA62-198C-93220C91681A}"/>
          </ac:cxnSpMkLst>
        </pc:cxnChg>
        <pc:cxnChg chg="del">
          <ac:chgData name="Celia Doñoro Arenilla" userId="5aeea512-860a-4252-a1ad-6ffd886bd921" providerId="ADAL" clId="{7CDF053A-CA0B-42F8-8A93-1A65DD8C3D5E}" dt="2022-12-09T09:24:05.796" v="1382" actId="478"/>
          <ac:cxnSpMkLst>
            <pc:docMk/>
            <pc:sldMk cId="3239664339" sldId="278"/>
            <ac:cxnSpMk id="22" creationId="{DB152187-1207-144C-2777-3E2E2DE8F11E}"/>
          </ac:cxnSpMkLst>
        </pc:cxnChg>
        <pc:cxnChg chg="add mod">
          <ac:chgData name="Celia Doñoro Arenilla" userId="5aeea512-860a-4252-a1ad-6ffd886bd921" providerId="ADAL" clId="{7CDF053A-CA0B-42F8-8A93-1A65DD8C3D5E}" dt="2022-12-09T09:34:41.504" v="1735" actId="14100"/>
          <ac:cxnSpMkLst>
            <pc:docMk/>
            <pc:sldMk cId="3239664339" sldId="278"/>
            <ac:cxnSpMk id="24" creationId="{50ACA781-A353-C183-A9B9-5D05E5EF83F6}"/>
          </ac:cxnSpMkLst>
        </pc:cxnChg>
        <pc:cxnChg chg="add mod">
          <ac:chgData name="Celia Doñoro Arenilla" userId="5aeea512-860a-4252-a1ad-6ffd886bd921" providerId="ADAL" clId="{7CDF053A-CA0B-42F8-8A93-1A65DD8C3D5E}" dt="2022-12-09T09:56:08.156" v="2234" actId="14100"/>
          <ac:cxnSpMkLst>
            <pc:docMk/>
            <pc:sldMk cId="3239664339" sldId="278"/>
            <ac:cxnSpMk id="57" creationId="{99824E58-523E-7F2C-8B80-3566F8F7EA65}"/>
          </ac:cxnSpMkLst>
        </pc:cxnChg>
      </pc:sldChg>
      <pc:sldChg chg="addSp delSp modSp add del mod">
        <pc:chgData name="Celia Doñoro Arenilla" userId="5aeea512-860a-4252-a1ad-6ffd886bd921" providerId="ADAL" clId="{7CDF053A-CA0B-42F8-8A93-1A65DD8C3D5E}" dt="2022-12-12T12:00:32.849" v="4291" actId="20577"/>
        <pc:sldMkLst>
          <pc:docMk/>
          <pc:sldMk cId="69928843" sldId="279"/>
        </pc:sldMkLst>
        <pc:spChg chg="del">
          <ac:chgData name="Celia Doñoro Arenilla" userId="5aeea512-860a-4252-a1ad-6ffd886bd921" providerId="ADAL" clId="{7CDF053A-CA0B-42F8-8A93-1A65DD8C3D5E}" dt="2022-12-09T15:08:15.386" v="4168" actId="478"/>
          <ac:spMkLst>
            <pc:docMk/>
            <pc:sldMk cId="69928843" sldId="279"/>
            <ac:spMk id="2" creationId="{5C4A2D83-8D39-03B9-F124-50FD8A5BCD9E}"/>
          </ac:spMkLst>
        </pc:spChg>
        <pc:spChg chg="del">
          <ac:chgData name="Celia Doñoro Arenilla" userId="5aeea512-860a-4252-a1ad-6ffd886bd921" providerId="ADAL" clId="{7CDF053A-CA0B-42F8-8A93-1A65DD8C3D5E}" dt="2022-12-09T15:08:15.386" v="4168" actId="478"/>
          <ac:spMkLst>
            <pc:docMk/>
            <pc:sldMk cId="69928843" sldId="279"/>
            <ac:spMk id="3" creationId="{00CF14D4-E1AA-8039-FBDA-E6F6A1E76CE2}"/>
          </ac:spMkLst>
        </pc:spChg>
        <pc:spChg chg="mod">
          <ac:chgData name="Celia Doñoro Arenilla" userId="5aeea512-860a-4252-a1ad-6ffd886bd921" providerId="ADAL" clId="{7CDF053A-CA0B-42F8-8A93-1A65DD8C3D5E}" dt="2022-12-09T13:09:46.223" v="3945" actId="20577"/>
          <ac:spMkLst>
            <pc:docMk/>
            <pc:sldMk cId="69928843" sldId="279"/>
            <ac:spMk id="5" creationId="{A1686B51-B79F-FBE4-5672-95017AC11E08}"/>
          </ac:spMkLst>
        </pc:spChg>
        <pc:spChg chg="add mod">
          <ac:chgData name="Celia Doñoro Arenilla" userId="5aeea512-860a-4252-a1ad-6ffd886bd921" providerId="ADAL" clId="{7CDF053A-CA0B-42F8-8A93-1A65DD8C3D5E}" dt="2022-12-09T15:11:36.471" v="4199" actId="1076"/>
          <ac:spMkLst>
            <pc:docMk/>
            <pc:sldMk cId="69928843" sldId="279"/>
            <ac:spMk id="10" creationId="{2FCB6094-5D2A-22E1-F1D7-AACE40BBAF95}"/>
          </ac:spMkLst>
        </pc:spChg>
        <pc:spChg chg="add mod">
          <ac:chgData name="Celia Doñoro Arenilla" userId="5aeea512-860a-4252-a1ad-6ffd886bd921" providerId="ADAL" clId="{7CDF053A-CA0B-42F8-8A93-1A65DD8C3D5E}" dt="2022-12-12T12:00:17.615" v="4288" actId="123"/>
          <ac:spMkLst>
            <pc:docMk/>
            <pc:sldMk cId="69928843" sldId="279"/>
            <ac:spMk id="14" creationId="{EAF05638-681F-2273-79A5-ABC07A26D8F7}"/>
          </ac:spMkLst>
        </pc:spChg>
        <pc:spChg chg="del">
          <ac:chgData name="Celia Doñoro Arenilla" userId="5aeea512-860a-4252-a1ad-6ffd886bd921" providerId="ADAL" clId="{7CDF053A-CA0B-42F8-8A93-1A65DD8C3D5E}" dt="2022-12-09T10:01:40.856" v="2346" actId="478"/>
          <ac:spMkLst>
            <pc:docMk/>
            <pc:sldMk cId="69928843" sldId="279"/>
            <ac:spMk id="27" creationId="{5DFB997E-4595-4670-C714-1DCCA0BB1D72}"/>
          </ac:spMkLst>
        </pc:spChg>
        <pc:spChg chg="add mod">
          <ac:chgData name="Celia Doñoro Arenilla" userId="5aeea512-860a-4252-a1ad-6ffd886bd921" providerId="ADAL" clId="{7CDF053A-CA0B-42F8-8A93-1A65DD8C3D5E}" dt="2022-12-09T12:36:08.803" v="3367" actId="1036"/>
          <ac:spMkLst>
            <pc:docMk/>
            <pc:sldMk cId="69928843" sldId="279"/>
            <ac:spMk id="30" creationId="{EF5A4656-DD7D-C0A0-9354-558180EA1F6B}"/>
          </ac:spMkLst>
        </pc:spChg>
        <pc:spChg chg="del">
          <ac:chgData name="Celia Doñoro Arenilla" userId="5aeea512-860a-4252-a1ad-6ffd886bd921" providerId="ADAL" clId="{7CDF053A-CA0B-42F8-8A93-1A65DD8C3D5E}" dt="2022-12-09T10:01:40.856" v="2346" actId="478"/>
          <ac:spMkLst>
            <pc:docMk/>
            <pc:sldMk cId="69928843" sldId="279"/>
            <ac:spMk id="31" creationId="{02868557-4732-4013-0B5A-E39DD4BEFF2A}"/>
          </ac:spMkLst>
        </pc:spChg>
        <pc:spChg chg="add mod">
          <ac:chgData name="Celia Doñoro Arenilla" userId="5aeea512-860a-4252-a1ad-6ffd886bd921" providerId="ADAL" clId="{7CDF053A-CA0B-42F8-8A93-1A65DD8C3D5E}" dt="2022-12-12T12:00:32.849" v="4291" actId="20577"/>
          <ac:spMkLst>
            <pc:docMk/>
            <pc:sldMk cId="69928843" sldId="279"/>
            <ac:spMk id="32" creationId="{DCFE46B2-6487-8388-8DD9-446FA79C977B}"/>
          </ac:spMkLst>
        </pc:spChg>
        <pc:spChg chg="add del mod">
          <ac:chgData name="Celia Doñoro Arenilla" userId="5aeea512-860a-4252-a1ad-6ffd886bd921" providerId="ADAL" clId="{7CDF053A-CA0B-42F8-8A93-1A65DD8C3D5E}" dt="2022-12-09T15:08:20.926" v="4170"/>
          <ac:spMkLst>
            <pc:docMk/>
            <pc:sldMk cId="69928843" sldId="279"/>
            <ac:spMk id="33" creationId="{1534C5FD-21D8-A978-B8A0-99CB08723B58}"/>
          </ac:spMkLst>
        </pc:spChg>
        <pc:spChg chg="add del mod">
          <ac:chgData name="Celia Doñoro Arenilla" userId="5aeea512-860a-4252-a1ad-6ffd886bd921" providerId="ADAL" clId="{7CDF053A-CA0B-42F8-8A93-1A65DD8C3D5E}" dt="2022-12-09T15:08:20.926" v="4170"/>
          <ac:spMkLst>
            <pc:docMk/>
            <pc:sldMk cId="69928843" sldId="279"/>
            <ac:spMk id="35" creationId="{AA4C2616-0652-40AC-7EAC-A69A2A265004}"/>
          </ac:spMkLst>
        </pc:spChg>
        <pc:spChg chg="add del mod">
          <ac:chgData name="Celia Doñoro Arenilla" userId="5aeea512-860a-4252-a1ad-6ffd886bd921" providerId="ADAL" clId="{7CDF053A-CA0B-42F8-8A93-1A65DD8C3D5E}" dt="2022-12-09T15:08:20.926" v="4170"/>
          <ac:spMkLst>
            <pc:docMk/>
            <pc:sldMk cId="69928843" sldId="279"/>
            <ac:spMk id="36" creationId="{9299C405-0018-F0FF-99BA-E85FAF341230}"/>
          </ac:spMkLst>
        </pc:spChg>
        <pc:spChg chg="add del mod">
          <ac:chgData name="Celia Doñoro Arenilla" userId="5aeea512-860a-4252-a1ad-6ffd886bd921" providerId="ADAL" clId="{7CDF053A-CA0B-42F8-8A93-1A65DD8C3D5E}" dt="2022-12-09T15:08:20.926" v="4170"/>
          <ac:spMkLst>
            <pc:docMk/>
            <pc:sldMk cId="69928843" sldId="279"/>
            <ac:spMk id="37" creationId="{A44BD655-F890-2509-6C29-FC84FD3EBBE2}"/>
          </ac:spMkLst>
        </pc:spChg>
        <pc:spChg chg="add del mod">
          <ac:chgData name="Celia Doñoro Arenilla" userId="5aeea512-860a-4252-a1ad-6ffd886bd921" providerId="ADAL" clId="{7CDF053A-CA0B-42F8-8A93-1A65DD8C3D5E}" dt="2022-12-09T15:08:20.926" v="4170"/>
          <ac:spMkLst>
            <pc:docMk/>
            <pc:sldMk cId="69928843" sldId="279"/>
            <ac:spMk id="38" creationId="{FB5687CA-BBF9-4777-0A40-E7EE5822773A}"/>
          </ac:spMkLst>
        </pc:spChg>
        <pc:spChg chg="add mod">
          <ac:chgData name="Celia Doñoro Arenilla" userId="5aeea512-860a-4252-a1ad-6ffd886bd921" providerId="ADAL" clId="{7CDF053A-CA0B-42F8-8A93-1A65DD8C3D5E}" dt="2022-12-09T15:11:48.943" v="4201" actId="1076"/>
          <ac:spMkLst>
            <pc:docMk/>
            <pc:sldMk cId="69928843" sldId="279"/>
            <ac:spMk id="40" creationId="{9D962E05-D8DE-FEBD-87AD-93FAAF888876}"/>
          </ac:spMkLst>
        </pc:spChg>
        <pc:spChg chg="add mod">
          <ac:chgData name="Celia Doñoro Arenilla" userId="5aeea512-860a-4252-a1ad-6ffd886bd921" providerId="ADAL" clId="{7CDF053A-CA0B-42F8-8A93-1A65DD8C3D5E}" dt="2022-12-09T15:11:57.752" v="4210" actId="20577"/>
          <ac:spMkLst>
            <pc:docMk/>
            <pc:sldMk cId="69928843" sldId="279"/>
            <ac:spMk id="42" creationId="{DBDFC9A7-908E-C4E6-40F0-50A9FEBEE576}"/>
          </ac:spMkLst>
        </pc:spChg>
        <pc:spChg chg="add mod">
          <ac:chgData name="Celia Doñoro Arenilla" userId="5aeea512-860a-4252-a1ad-6ffd886bd921" providerId="ADAL" clId="{7CDF053A-CA0B-42F8-8A93-1A65DD8C3D5E}" dt="2022-12-09T15:10:52.040" v="4192" actId="1076"/>
          <ac:spMkLst>
            <pc:docMk/>
            <pc:sldMk cId="69928843" sldId="279"/>
            <ac:spMk id="45" creationId="{51FA392B-FC8D-1CA7-A856-2FFE3BB3BBCB}"/>
          </ac:spMkLst>
        </pc:spChg>
        <pc:spChg chg="del">
          <ac:chgData name="Celia Doñoro Arenilla" userId="5aeea512-860a-4252-a1ad-6ffd886bd921" providerId="ADAL" clId="{7CDF053A-CA0B-42F8-8A93-1A65DD8C3D5E}" dt="2022-12-09T10:01:46.042" v="2351" actId="478"/>
          <ac:spMkLst>
            <pc:docMk/>
            <pc:sldMk cId="69928843" sldId="279"/>
            <ac:spMk id="46" creationId="{22503825-1F42-CB99-762B-C7B2365516BB}"/>
          </ac:spMkLst>
        </pc:spChg>
        <pc:spChg chg="del">
          <ac:chgData name="Celia Doñoro Arenilla" userId="5aeea512-860a-4252-a1ad-6ffd886bd921" providerId="ADAL" clId="{7CDF053A-CA0B-42F8-8A93-1A65DD8C3D5E}" dt="2022-12-09T10:01:40.856" v="2346" actId="478"/>
          <ac:spMkLst>
            <pc:docMk/>
            <pc:sldMk cId="69928843" sldId="279"/>
            <ac:spMk id="49" creationId="{7768F66B-756D-9A9B-B349-9061B46712E4}"/>
          </ac:spMkLst>
        </pc:spChg>
        <pc:spChg chg="add mod">
          <ac:chgData name="Celia Doñoro Arenilla" userId="5aeea512-860a-4252-a1ad-6ffd886bd921" providerId="ADAL" clId="{7CDF053A-CA0B-42F8-8A93-1A65DD8C3D5E}" dt="2022-12-09T15:11:00.375" v="4193" actId="1076"/>
          <ac:spMkLst>
            <pc:docMk/>
            <pc:sldMk cId="69928843" sldId="279"/>
            <ac:spMk id="50" creationId="{FB08B235-9C8F-BC22-DBCB-3DC88B13168E}"/>
          </ac:spMkLst>
        </pc:spChg>
        <pc:spChg chg="del">
          <ac:chgData name="Celia Doñoro Arenilla" userId="5aeea512-860a-4252-a1ad-6ffd886bd921" providerId="ADAL" clId="{7CDF053A-CA0B-42F8-8A93-1A65DD8C3D5E}" dt="2022-12-09T10:01:40.856" v="2346" actId="478"/>
          <ac:spMkLst>
            <pc:docMk/>
            <pc:sldMk cId="69928843" sldId="279"/>
            <ac:spMk id="51" creationId="{A0A856B1-F7F3-CEAB-E68F-4000D68AC77C}"/>
          </ac:spMkLst>
        </pc:spChg>
        <pc:spChg chg="add mod">
          <ac:chgData name="Celia Doñoro Arenilla" userId="5aeea512-860a-4252-a1ad-6ffd886bd921" providerId="ADAL" clId="{7CDF053A-CA0B-42F8-8A93-1A65DD8C3D5E}" dt="2022-12-09T15:11:27.944" v="4197" actId="1076"/>
          <ac:spMkLst>
            <pc:docMk/>
            <pc:sldMk cId="69928843" sldId="279"/>
            <ac:spMk id="53" creationId="{D4FCBA1C-9882-CAC4-9B11-374887D6B798}"/>
          </ac:spMkLst>
        </pc:spChg>
        <pc:spChg chg="del">
          <ac:chgData name="Celia Doñoro Arenilla" userId="5aeea512-860a-4252-a1ad-6ffd886bd921" providerId="ADAL" clId="{7CDF053A-CA0B-42F8-8A93-1A65DD8C3D5E}" dt="2022-12-09T10:01:40.856" v="2346" actId="478"/>
          <ac:spMkLst>
            <pc:docMk/>
            <pc:sldMk cId="69928843" sldId="279"/>
            <ac:spMk id="54" creationId="{B24B02F0-5502-5717-5B83-4F74801AB430}"/>
          </ac:spMkLst>
        </pc:spChg>
        <pc:spChg chg="del">
          <ac:chgData name="Celia Doñoro Arenilla" userId="5aeea512-860a-4252-a1ad-6ffd886bd921" providerId="ADAL" clId="{7CDF053A-CA0B-42F8-8A93-1A65DD8C3D5E}" dt="2022-12-09T10:01:40.856" v="2346" actId="478"/>
          <ac:spMkLst>
            <pc:docMk/>
            <pc:sldMk cId="69928843" sldId="279"/>
            <ac:spMk id="55" creationId="{FEA05A54-C28D-9E73-4E46-7A505314213C}"/>
          </ac:spMkLst>
        </pc:spChg>
        <pc:spChg chg="add mod">
          <ac:chgData name="Celia Doñoro Arenilla" userId="5aeea512-860a-4252-a1ad-6ffd886bd921" providerId="ADAL" clId="{7CDF053A-CA0B-42F8-8A93-1A65DD8C3D5E}" dt="2022-12-09T15:11:11.641" v="4195" actId="1076"/>
          <ac:spMkLst>
            <pc:docMk/>
            <pc:sldMk cId="69928843" sldId="279"/>
            <ac:spMk id="59" creationId="{FCB5CA99-3F21-5E37-B49B-DEE37F4E3DE9}"/>
          </ac:spMkLst>
        </pc:spChg>
        <pc:picChg chg="del">
          <ac:chgData name="Celia Doñoro Arenilla" userId="5aeea512-860a-4252-a1ad-6ffd886bd921" providerId="ADAL" clId="{7CDF053A-CA0B-42F8-8A93-1A65DD8C3D5E}" dt="2022-12-09T15:08:15.386" v="4168" actId="478"/>
          <ac:picMkLst>
            <pc:docMk/>
            <pc:sldMk cId="69928843" sldId="279"/>
            <ac:picMk id="4" creationId="{53C28708-6967-73F2-1C85-8E8F53F3851B}"/>
          </ac:picMkLst>
        </pc:picChg>
        <pc:picChg chg="del">
          <ac:chgData name="Celia Doñoro Arenilla" userId="5aeea512-860a-4252-a1ad-6ffd886bd921" providerId="ADAL" clId="{7CDF053A-CA0B-42F8-8A93-1A65DD8C3D5E}" dt="2022-12-09T10:01:37.645" v="2343" actId="478"/>
          <ac:picMkLst>
            <pc:docMk/>
            <pc:sldMk cId="69928843" sldId="279"/>
            <ac:picMk id="8" creationId="{1290A3A9-598C-4B19-903C-3BD80F4FB413}"/>
          </ac:picMkLst>
        </pc:picChg>
        <pc:picChg chg="add mod">
          <ac:chgData name="Celia Doñoro Arenilla" userId="5aeea512-860a-4252-a1ad-6ffd886bd921" providerId="ADAL" clId="{7CDF053A-CA0B-42F8-8A93-1A65DD8C3D5E}" dt="2022-12-09T10:29:09.177" v="2536" actId="692"/>
          <ac:picMkLst>
            <pc:docMk/>
            <pc:sldMk cId="69928843" sldId="279"/>
            <ac:picMk id="9" creationId="{7A7D0171-9395-7BBF-A7E0-1CFD942CECE0}"/>
          </ac:picMkLst>
        </pc:picChg>
        <pc:picChg chg="add mod">
          <ac:chgData name="Celia Doñoro Arenilla" userId="5aeea512-860a-4252-a1ad-6ffd886bd921" providerId="ADAL" clId="{7CDF053A-CA0B-42F8-8A93-1A65DD8C3D5E}" dt="2022-12-09T10:29:03.864" v="2535" actId="692"/>
          <ac:picMkLst>
            <pc:docMk/>
            <pc:sldMk cId="69928843" sldId="279"/>
            <ac:picMk id="12" creationId="{BBF74FEF-BF3D-3E4D-CDF3-29C44BBAD1E4}"/>
          </ac:picMkLst>
        </pc:picChg>
        <pc:picChg chg="add mod ord">
          <ac:chgData name="Celia Doñoro Arenilla" userId="5aeea512-860a-4252-a1ad-6ffd886bd921" providerId="ADAL" clId="{7CDF053A-CA0B-42F8-8A93-1A65DD8C3D5E}" dt="2022-12-09T12:36:08.803" v="3367" actId="1036"/>
          <ac:picMkLst>
            <pc:docMk/>
            <pc:sldMk cId="69928843" sldId="279"/>
            <ac:picMk id="16" creationId="{1C098616-ED74-6AD1-EE25-CD871FCAB910}"/>
          </ac:picMkLst>
        </pc:picChg>
        <pc:picChg chg="add mod">
          <ac:chgData name="Celia Doñoro Arenilla" userId="5aeea512-860a-4252-a1ad-6ffd886bd921" providerId="ADAL" clId="{7CDF053A-CA0B-42F8-8A93-1A65DD8C3D5E}" dt="2022-12-09T12:47:17.576" v="3542" actId="1076"/>
          <ac:picMkLst>
            <pc:docMk/>
            <pc:sldMk cId="69928843" sldId="279"/>
            <ac:picMk id="18" creationId="{006E7CAE-243B-511D-94F8-B9DEFE33E231}"/>
          </ac:picMkLst>
        </pc:picChg>
        <pc:picChg chg="del">
          <ac:chgData name="Celia Doñoro Arenilla" userId="5aeea512-860a-4252-a1ad-6ffd886bd921" providerId="ADAL" clId="{7CDF053A-CA0B-42F8-8A93-1A65DD8C3D5E}" dt="2022-12-09T10:01:38.379" v="2344" actId="478"/>
          <ac:picMkLst>
            <pc:docMk/>
            <pc:sldMk cId="69928843" sldId="279"/>
            <ac:picMk id="20" creationId="{FAE0C552-85FA-2B35-2526-1357CC3797A1}"/>
          </ac:picMkLst>
        </pc:picChg>
        <pc:picChg chg="add del mod">
          <ac:chgData name="Celia Doñoro Arenilla" userId="5aeea512-860a-4252-a1ad-6ffd886bd921" providerId="ADAL" clId="{7CDF053A-CA0B-42F8-8A93-1A65DD8C3D5E}" dt="2022-12-09T12:38:48.564" v="3539" actId="478"/>
          <ac:picMkLst>
            <pc:docMk/>
            <pc:sldMk cId="69928843" sldId="279"/>
            <ac:picMk id="21" creationId="{D1E02C86-90D2-D296-81E2-CA166DBBA5DD}"/>
          </ac:picMkLst>
        </pc:picChg>
        <pc:picChg chg="add mod">
          <ac:chgData name="Celia Doñoro Arenilla" userId="5aeea512-860a-4252-a1ad-6ffd886bd921" providerId="ADAL" clId="{7CDF053A-CA0B-42F8-8A93-1A65DD8C3D5E}" dt="2022-12-09T12:38:42.744" v="3537" actId="1076"/>
          <ac:picMkLst>
            <pc:docMk/>
            <pc:sldMk cId="69928843" sldId="279"/>
            <ac:picMk id="23" creationId="{0B343500-EAE6-1312-F203-F326543D0657}"/>
          </ac:picMkLst>
        </pc:picChg>
        <pc:picChg chg="del">
          <ac:chgData name="Celia Doñoro Arenilla" userId="5aeea512-860a-4252-a1ad-6ffd886bd921" providerId="ADAL" clId="{7CDF053A-CA0B-42F8-8A93-1A65DD8C3D5E}" dt="2022-12-09T10:01:41.494" v="2347" actId="478"/>
          <ac:picMkLst>
            <pc:docMk/>
            <pc:sldMk cId="69928843" sldId="279"/>
            <ac:picMk id="25" creationId="{9B30A548-F8CB-85F1-944D-072121E6EDA9}"/>
          </ac:picMkLst>
        </pc:picChg>
        <pc:picChg chg="add mod">
          <ac:chgData name="Celia Doñoro Arenilla" userId="5aeea512-860a-4252-a1ad-6ffd886bd921" providerId="ADAL" clId="{7CDF053A-CA0B-42F8-8A93-1A65DD8C3D5E}" dt="2022-12-09T12:38:02.648" v="3511" actId="1076"/>
          <ac:picMkLst>
            <pc:docMk/>
            <pc:sldMk cId="69928843" sldId="279"/>
            <ac:picMk id="28" creationId="{0440F388-1BB4-33E3-0BE5-C6302D4F3D00}"/>
          </ac:picMkLst>
        </pc:picChg>
        <pc:picChg chg="del">
          <ac:chgData name="Celia Doñoro Arenilla" userId="5aeea512-860a-4252-a1ad-6ffd886bd921" providerId="ADAL" clId="{7CDF053A-CA0B-42F8-8A93-1A65DD8C3D5E}" dt="2022-12-09T10:01:41.874" v="2348" actId="478"/>
          <ac:picMkLst>
            <pc:docMk/>
            <pc:sldMk cId="69928843" sldId="279"/>
            <ac:picMk id="29" creationId="{C713CA6F-FB98-66EE-5CAC-19FA7FA199BA}"/>
          </ac:picMkLst>
        </pc:picChg>
        <pc:picChg chg="del">
          <ac:chgData name="Celia Doñoro Arenilla" userId="5aeea512-860a-4252-a1ad-6ffd886bd921" providerId="ADAL" clId="{7CDF053A-CA0B-42F8-8A93-1A65DD8C3D5E}" dt="2022-12-09T10:01:40.856" v="2346" actId="478"/>
          <ac:picMkLst>
            <pc:docMk/>
            <pc:sldMk cId="69928843" sldId="279"/>
            <ac:picMk id="34" creationId="{70340CB9-C3E3-A422-7676-B21D92FF0C6B}"/>
          </ac:picMkLst>
        </pc:picChg>
        <pc:picChg chg="del">
          <ac:chgData name="Celia Doñoro Arenilla" userId="5aeea512-860a-4252-a1ad-6ffd886bd921" providerId="ADAL" clId="{7CDF053A-CA0B-42F8-8A93-1A65DD8C3D5E}" dt="2022-12-09T10:01:40.856" v="2346" actId="478"/>
          <ac:picMkLst>
            <pc:docMk/>
            <pc:sldMk cId="69928843" sldId="279"/>
            <ac:picMk id="39" creationId="{87338B87-081F-3026-63FB-41A60B7E432F}"/>
          </ac:picMkLst>
        </pc:picChg>
        <pc:picChg chg="add mod">
          <ac:chgData name="Celia Doñoro Arenilla" userId="5aeea512-860a-4252-a1ad-6ffd886bd921" providerId="ADAL" clId="{7CDF053A-CA0B-42F8-8A93-1A65DD8C3D5E}" dt="2022-12-09T15:11:41.839" v="4200" actId="1076"/>
          <ac:picMkLst>
            <pc:docMk/>
            <pc:sldMk cId="69928843" sldId="279"/>
            <ac:picMk id="41" creationId="{8985F6AF-2E84-AFCC-724E-80C335118725}"/>
          </ac:picMkLst>
        </pc:picChg>
        <pc:picChg chg="del">
          <ac:chgData name="Celia Doñoro Arenilla" userId="5aeea512-860a-4252-a1ad-6ffd886bd921" providerId="ADAL" clId="{7CDF053A-CA0B-42F8-8A93-1A65DD8C3D5E}" dt="2022-12-09T10:01:40.856" v="2346" actId="478"/>
          <ac:picMkLst>
            <pc:docMk/>
            <pc:sldMk cId="69928843" sldId="279"/>
            <ac:picMk id="43" creationId="{1AB8A921-0DEC-32CC-5CA5-E2F3574ADBBB}"/>
          </ac:picMkLst>
        </pc:picChg>
        <pc:picChg chg="del">
          <ac:chgData name="Celia Doñoro Arenilla" userId="5aeea512-860a-4252-a1ad-6ffd886bd921" providerId="ADAL" clId="{7CDF053A-CA0B-42F8-8A93-1A65DD8C3D5E}" dt="2022-12-09T10:01:48.108" v="2352" actId="478"/>
          <ac:picMkLst>
            <pc:docMk/>
            <pc:sldMk cId="69928843" sldId="279"/>
            <ac:picMk id="44" creationId="{427537DF-AD1F-8CA9-9023-FD10220DA578}"/>
          </ac:picMkLst>
        </pc:picChg>
        <pc:picChg chg="add mod">
          <ac:chgData name="Celia Doñoro Arenilla" userId="5aeea512-860a-4252-a1ad-6ffd886bd921" providerId="ADAL" clId="{7CDF053A-CA0B-42F8-8A93-1A65DD8C3D5E}" dt="2022-12-09T15:10:52.040" v="4192" actId="1076"/>
          <ac:picMkLst>
            <pc:docMk/>
            <pc:sldMk cId="69928843" sldId="279"/>
            <ac:picMk id="48" creationId="{B5D16885-F0A9-9FCD-5CD6-D61B6243871A}"/>
          </ac:picMkLst>
        </pc:picChg>
        <pc:picChg chg="add mod">
          <ac:chgData name="Celia Doñoro Arenilla" userId="5aeea512-860a-4252-a1ad-6ffd886bd921" providerId="ADAL" clId="{7CDF053A-CA0B-42F8-8A93-1A65DD8C3D5E}" dt="2022-12-09T15:11:00.375" v="4193" actId="1076"/>
          <ac:picMkLst>
            <pc:docMk/>
            <pc:sldMk cId="69928843" sldId="279"/>
            <ac:picMk id="52" creationId="{454F2F38-4AEC-2698-32F0-3782508EB674}"/>
          </ac:picMkLst>
        </pc:picChg>
        <pc:picChg chg="del">
          <ac:chgData name="Celia Doñoro Arenilla" userId="5aeea512-860a-4252-a1ad-6ffd886bd921" providerId="ADAL" clId="{7CDF053A-CA0B-42F8-8A93-1A65DD8C3D5E}" dt="2022-12-09T10:01:42.529" v="2349" actId="478"/>
          <ac:picMkLst>
            <pc:docMk/>
            <pc:sldMk cId="69928843" sldId="279"/>
            <ac:picMk id="56" creationId="{6D436F94-4D78-B405-0D09-B93F28FE712C}"/>
          </ac:picMkLst>
        </pc:picChg>
        <pc:picChg chg="add mod">
          <ac:chgData name="Celia Doñoro Arenilla" userId="5aeea512-860a-4252-a1ad-6ffd886bd921" providerId="ADAL" clId="{7CDF053A-CA0B-42F8-8A93-1A65DD8C3D5E}" dt="2022-12-09T15:11:27.944" v="4197" actId="1076"/>
          <ac:picMkLst>
            <pc:docMk/>
            <pc:sldMk cId="69928843" sldId="279"/>
            <ac:picMk id="58" creationId="{3F0D660A-8CE3-B906-97A8-0DD148A2E5ED}"/>
          </ac:picMkLst>
        </pc:picChg>
        <pc:picChg chg="add mod">
          <ac:chgData name="Celia Doñoro Arenilla" userId="5aeea512-860a-4252-a1ad-6ffd886bd921" providerId="ADAL" clId="{7CDF053A-CA0B-42F8-8A93-1A65DD8C3D5E}" dt="2022-12-09T15:11:11.641" v="4195" actId="1076"/>
          <ac:picMkLst>
            <pc:docMk/>
            <pc:sldMk cId="69928843" sldId="279"/>
            <ac:picMk id="60" creationId="{C6784B2C-B788-7ECF-00EE-24A2A6A62EA8}"/>
          </ac:picMkLst>
        </pc:picChg>
        <pc:cxnChg chg="del">
          <ac:chgData name="Celia Doñoro Arenilla" userId="5aeea512-860a-4252-a1ad-6ffd886bd921" providerId="ADAL" clId="{7CDF053A-CA0B-42F8-8A93-1A65DD8C3D5E}" dt="2022-12-09T10:01:39.595" v="2345" actId="478"/>
          <ac:cxnSpMkLst>
            <pc:docMk/>
            <pc:sldMk cId="69928843" sldId="279"/>
            <ac:cxnSpMk id="24" creationId="{50ACA781-A353-C183-A9B9-5D05E5EF83F6}"/>
          </ac:cxnSpMkLst>
        </pc:cxnChg>
        <pc:cxnChg chg="del">
          <ac:chgData name="Celia Doñoro Arenilla" userId="5aeea512-860a-4252-a1ad-6ffd886bd921" providerId="ADAL" clId="{7CDF053A-CA0B-42F8-8A93-1A65DD8C3D5E}" dt="2022-12-09T10:01:43.632" v="2350" actId="478"/>
          <ac:cxnSpMkLst>
            <pc:docMk/>
            <pc:sldMk cId="69928843" sldId="279"/>
            <ac:cxnSpMk id="57" creationId="{99824E58-523E-7F2C-8B80-3566F8F7EA65}"/>
          </ac:cxnSpMkLst>
        </pc:cxnChg>
      </pc:sldChg>
      <pc:sldChg chg="addSp delSp modSp new mod">
        <pc:chgData name="Celia Doñoro Arenilla" userId="5aeea512-860a-4252-a1ad-6ffd886bd921" providerId="ADAL" clId="{7CDF053A-CA0B-42F8-8A93-1A65DD8C3D5E}" dt="2022-12-09T15:13:24.747" v="4283" actId="313"/>
        <pc:sldMkLst>
          <pc:docMk/>
          <pc:sldMk cId="3139151058" sldId="280"/>
        </pc:sldMkLst>
        <pc:spChg chg="add del mod">
          <ac:chgData name="Celia Doñoro Arenilla" userId="5aeea512-860a-4252-a1ad-6ffd886bd921" providerId="ADAL" clId="{7CDF053A-CA0B-42F8-8A93-1A65DD8C3D5E}" dt="2022-12-09T12:49:10.413" v="3554" actId="478"/>
          <ac:spMkLst>
            <pc:docMk/>
            <pc:sldMk cId="3139151058" sldId="280"/>
            <ac:spMk id="3" creationId="{03B45BD8-E7A3-F2BE-091B-6835BF57DEC3}"/>
          </ac:spMkLst>
        </pc:spChg>
        <pc:spChg chg="add del mod">
          <ac:chgData name="Celia Doñoro Arenilla" userId="5aeea512-860a-4252-a1ad-6ffd886bd921" providerId="ADAL" clId="{7CDF053A-CA0B-42F8-8A93-1A65DD8C3D5E}" dt="2022-12-09T12:48:40.271" v="3548" actId="478"/>
          <ac:spMkLst>
            <pc:docMk/>
            <pc:sldMk cId="3139151058" sldId="280"/>
            <ac:spMk id="4" creationId="{751C1546-3D10-1D68-0DC5-262C37C4B209}"/>
          </ac:spMkLst>
        </pc:spChg>
        <pc:spChg chg="add mod">
          <ac:chgData name="Celia Doñoro Arenilla" userId="5aeea512-860a-4252-a1ad-6ffd886bd921" providerId="ADAL" clId="{7CDF053A-CA0B-42F8-8A93-1A65DD8C3D5E}" dt="2022-12-09T12:59:10.395" v="3710" actId="692"/>
          <ac:spMkLst>
            <pc:docMk/>
            <pc:sldMk cId="3139151058" sldId="280"/>
            <ac:spMk id="6" creationId="{FFB11D83-1949-8E85-5603-EFC0E7E01ABF}"/>
          </ac:spMkLst>
        </pc:spChg>
        <pc:spChg chg="add mod">
          <ac:chgData name="Celia Doñoro Arenilla" userId="5aeea512-860a-4252-a1ad-6ffd886bd921" providerId="ADAL" clId="{7CDF053A-CA0B-42F8-8A93-1A65DD8C3D5E}" dt="2022-12-09T12:53:17.572" v="3665" actId="692"/>
          <ac:spMkLst>
            <pc:docMk/>
            <pc:sldMk cId="3139151058" sldId="280"/>
            <ac:spMk id="8" creationId="{F7746A28-EADA-BAAE-A9DD-9A6FE8CDFDD5}"/>
          </ac:spMkLst>
        </pc:spChg>
        <pc:spChg chg="add mod">
          <ac:chgData name="Celia Doñoro Arenilla" userId="5aeea512-860a-4252-a1ad-6ffd886bd921" providerId="ADAL" clId="{7CDF053A-CA0B-42F8-8A93-1A65DD8C3D5E}" dt="2022-12-09T12:52:21.119" v="3652" actId="1076"/>
          <ac:spMkLst>
            <pc:docMk/>
            <pc:sldMk cId="3139151058" sldId="280"/>
            <ac:spMk id="10" creationId="{6369647B-1693-457A-8131-98288A8B0E10}"/>
          </ac:spMkLst>
        </pc:spChg>
        <pc:spChg chg="add mod">
          <ac:chgData name="Celia Doñoro Arenilla" userId="5aeea512-860a-4252-a1ad-6ffd886bd921" providerId="ADAL" clId="{7CDF053A-CA0B-42F8-8A93-1A65DD8C3D5E}" dt="2022-12-09T13:02:41.999" v="3768" actId="207"/>
          <ac:spMkLst>
            <pc:docMk/>
            <pc:sldMk cId="3139151058" sldId="280"/>
            <ac:spMk id="11" creationId="{810F360B-CE45-32C0-09B3-54D9E779CB6B}"/>
          </ac:spMkLst>
        </pc:spChg>
        <pc:spChg chg="add mod">
          <ac:chgData name="Celia Doñoro Arenilla" userId="5aeea512-860a-4252-a1ad-6ffd886bd921" providerId="ADAL" clId="{7CDF053A-CA0B-42F8-8A93-1A65DD8C3D5E}" dt="2022-12-09T13:00:10.182" v="3726" actId="14100"/>
          <ac:spMkLst>
            <pc:docMk/>
            <pc:sldMk cId="3139151058" sldId="280"/>
            <ac:spMk id="12" creationId="{102320C7-2611-5ED0-F029-D0A68B87EA18}"/>
          </ac:spMkLst>
        </pc:spChg>
        <pc:spChg chg="add mod">
          <ac:chgData name="Celia Doñoro Arenilla" userId="5aeea512-860a-4252-a1ad-6ffd886bd921" providerId="ADAL" clId="{7CDF053A-CA0B-42F8-8A93-1A65DD8C3D5E}" dt="2022-12-09T12:55:51.033" v="3685" actId="14100"/>
          <ac:spMkLst>
            <pc:docMk/>
            <pc:sldMk cId="3139151058" sldId="280"/>
            <ac:spMk id="14" creationId="{A6919201-72E1-727D-BA67-007FB36D264B}"/>
          </ac:spMkLst>
        </pc:spChg>
        <pc:spChg chg="add mod">
          <ac:chgData name="Celia Doñoro Arenilla" userId="5aeea512-860a-4252-a1ad-6ffd886bd921" providerId="ADAL" clId="{7CDF053A-CA0B-42F8-8A93-1A65DD8C3D5E}" dt="2022-12-09T13:02:50.040" v="3771" actId="207"/>
          <ac:spMkLst>
            <pc:docMk/>
            <pc:sldMk cId="3139151058" sldId="280"/>
            <ac:spMk id="15" creationId="{CB4EE206-193A-917C-FA7A-418C4BC6941B}"/>
          </ac:spMkLst>
        </pc:spChg>
        <pc:spChg chg="add mod">
          <ac:chgData name="Celia Doñoro Arenilla" userId="5aeea512-860a-4252-a1ad-6ffd886bd921" providerId="ADAL" clId="{7CDF053A-CA0B-42F8-8A93-1A65DD8C3D5E}" dt="2022-12-09T13:05:16.130" v="3807" actId="1076"/>
          <ac:spMkLst>
            <pc:docMk/>
            <pc:sldMk cId="3139151058" sldId="280"/>
            <ac:spMk id="17" creationId="{2ED148ED-4080-0C3C-2E47-DF733CB19E39}"/>
          </ac:spMkLst>
        </pc:spChg>
        <pc:spChg chg="add mod">
          <ac:chgData name="Celia Doñoro Arenilla" userId="5aeea512-860a-4252-a1ad-6ffd886bd921" providerId="ADAL" clId="{7CDF053A-CA0B-42F8-8A93-1A65DD8C3D5E}" dt="2022-12-09T13:05:02.082" v="3804" actId="1076"/>
          <ac:spMkLst>
            <pc:docMk/>
            <pc:sldMk cId="3139151058" sldId="280"/>
            <ac:spMk id="18" creationId="{3B591A11-ABC1-F537-F93C-BA2E697209DC}"/>
          </ac:spMkLst>
        </pc:spChg>
        <pc:spChg chg="add mod">
          <ac:chgData name="Celia Doñoro Arenilla" userId="5aeea512-860a-4252-a1ad-6ffd886bd921" providerId="ADAL" clId="{7CDF053A-CA0B-42F8-8A93-1A65DD8C3D5E}" dt="2022-12-09T13:05:26.999" v="3824" actId="1036"/>
          <ac:spMkLst>
            <pc:docMk/>
            <pc:sldMk cId="3139151058" sldId="280"/>
            <ac:spMk id="19" creationId="{02FCFB07-C8CB-842B-6281-42E413FC6024}"/>
          </ac:spMkLst>
        </pc:spChg>
        <pc:spChg chg="add mod">
          <ac:chgData name="Celia Doñoro Arenilla" userId="5aeea512-860a-4252-a1ad-6ffd886bd921" providerId="ADAL" clId="{7CDF053A-CA0B-42F8-8A93-1A65DD8C3D5E}" dt="2022-12-09T13:05:26.999" v="3824" actId="1036"/>
          <ac:spMkLst>
            <pc:docMk/>
            <pc:sldMk cId="3139151058" sldId="280"/>
            <ac:spMk id="24" creationId="{9AD5F14D-3A80-1416-19F4-D246E800B42F}"/>
          </ac:spMkLst>
        </pc:spChg>
        <pc:spChg chg="add del mod">
          <ac:chgData name="Celia Doñoro Arenilla" userId="5aeea512-860a-4252-a1ad-6ffd886bd921" providerId="ADAL" clId="{7CDF053A-CA0B-42F8-8A93-1A65DD8C3D5E}" dt="2022-12-09T13:06:01.257" v="3888" actId="478"/>
          <ac:spMkLst>
            <pc:docMk/>
            <pc:sldMk cId="3139151058" sldId="280"/>
            <ac:spMk id="29" creationId="{8474EE1B-96F7-628F-3071-E337930D2B4D}"/>
          </ac:spMkLst>
        </pc:spChg>
        <pc:spChg chg="add del mod">
          <ac:chgData name="Celia Doñoro Arenilla" userId="5aeea512-860a-4252-a1ad-6ffd886bd921" providerId="ADAL" clId="{7CDF053A-CA0B-42F8-8A93-1A65DD8C3D5E}" dt="2022-12-09T13:07:04.226" v="3901" actId="1076"/>
          <ac:spMkLst>
            <pc:docMk/>
            <pc:sldMk cId="3139151058" sldId="280"/>
            <ac:spMk id="30" creationId="{39F3BEAB-D2D7-C740-1C57-6D504A51AC96}"/>
          </ac:spMkLst>
        </pc:spChg>
        <pc:spChg chg="add mod">
          <ac:chgData name="Celia Doñoro Arenilla" userId="5aeea512-860a-4252-a1ad-6ffd886bd921" providerId="ADAL" clId="{7CDF053A-CA0B-42F8-8A93-1A65DD8C3D5E}" dt="2022-12-09T13:06:42.850" v="3899" actId="14100"/>
          <ac:spMkLst>
            <pc:docMk/>
            <pc:sldMk cId="3139151058" sldId="280"/>
            <ac:spMk id="32" creationId="{74BC7FD8-B000-FDF9-AE51-4AF03E14B56E}"/>
          </ac:spMkLst>
        </pc:spChg>
        <pc:spChg chg="add mod">
          <ac:chgData name="Celia Doñoro Arenilla" userId="5aeea512-860a-4252-a1ad-6ffd886bd921" providerId="ADAL" clId="{7CDF053A-CA0B-42F8-8A93-1A65DD8C3D5E}" dt="2022-12-09T13:06:35.327" v="3897" actId="14100"/>
          <ac:spMkLst>
            <pc:docMk/>
            <pc:sldMk cId="3139151058" sldId="280"/>
            <ac:spMk id="33" creationId="{C561772D-78E3-1256-A8A8-5D6EFCA4D1B7}"/>
          </ac:spMkLst>
        </pc:spChg>
        <pc:spChg chg="add mod">
          <ac:chgData name="Celia Doñoro Arenilla" userId="5aeea512-860a-4252-a1ad-6ffd886bd921" providerId="ADAL" clId="{7CDF053A-CA0B-42F8-8A93-1A65DD8C3D5E}" dt="2022-12-09T15:07:36.759" v="4130" actId="20577"/>
          <ac:spMkLst>
            <pc:docMk/>
            <pc:sldMk cId="3139151058" sldId="280"/>
            <ac:spMk id="34" creationId="{836CBB64-3AB6-FAB0-8E7D-FECEE4267ED7}"/>
          </ac:spMkLst>
        </pc:spChg>
        <pc:spChg chg="add del mod">
          <ac:chgData name="Celia Doñoro Arenilla" userId="5aeea512-860a-4252-a1ad-6ffd886bd921" providerId="ADAL" clId="{7CDF053A-CA0B-42F8-8A93-1A65DD8C3D5E}" dt="2022-12-09T15:04:36.288" v="4074" actId="478"/>
          <ac:spMkLst>
            <pc:docMk/>
            <pc:sldMk cId="3139151058" sldId="280"/>
            <ac:spMk id="36" creationId="{54075742-2ED1-7DB0-BF71-4BD02E0216F1}"/>
          </ac:spMkLst>
        </pc:spChg>
        <pc:spChg chg="add del mod">
          <ac:chgData name="Celia Doñoro Arenilla" userId="5aeea512-860a-4252-a1ad-6ffd886bd921" providerId="ADAL" clId="{7CDF053A-CA0B-42F8-8A93-1A65DD8C3D5E}" dt="2022-12-09T15:04:36.288" v="4074" actId="478"/>
          <ac:spMkLst>
            <pc:docMk/>
            <pc:sldMk cId="3139151058" sldId="280"/>
            <ac:spMk id="37" creationId="{1F919876-A9E9-A6D9-02AE-413D0B90D8CE}"/>
          </ac:spMkLst>
        </pc:spChg>
        <pc:spChg chg="add del mod">
          <ac:chgData name="Celia Doñoro Arenilla" userId="5aeea512-860a-4252-a1ad-6ffd886bd921" providerId="ADAL" clId="{7CDF053A-CA0B-42F8-8A93-1A65DD8C3D5E}" dt="2022-12-09T15:12:21.075" v="4211" actId="478"/>
          <ac:spMkLst>
            <pc:docMk/>
            <pc:sldMk cId="3139151058" sldId="280"/>
            <ac:spMk id="60" creationId="{58B41ADF-3F44-2A44-AF0D-3AF324C74792}"/>
          </ac:spMkLst>
        </pc:spChg>
        <pc:spChg chg="add del mod">
          <ac:chgData name="Celia Doñoro Arenilla" userId="5aeea512-860a-4252-a1ad-6ffd886bd921" providerId="ADAL" clId="{7CDF053A-CA0B-42F8-8A93-1A65DD8C3D5E}" dt="2022-12-09T15:12:21.075" v="4211" actId="478"/>
          <ac:spMkLst>
            <pc:docMk/>
            <pc:sldMk cId="3139151058" sldId="280"/>
            <ac:spMk id="62" creationId="{D9B6BA61-5CA4-5DC4-0D2C-836B0F4BFD25}"/>
          </ac:spMkLst>
        </pc:spChg>
        <pc:spChg chg="add del mod">
          <ac:chgData name="Celia Doñoro Arenilla" userId="5aeea512-860a-4252-a1ad-6ffd886bd921" providerId="ADAL" clId="{7CDF053A-CA0B-42F8-8A93-1A65DD8C3D5E}" dt="2022-12-09T15:12:21.075" v="4211" actId="478"/>
          <ac:spMkLst>
            <pc:docMk/>
            <pc:sldMk cId="3139151058" sldId="280"/>
            <ac:spMk id="63" creationId="{8A940855-5E3E-647C-4094-22846190CAE3}"/>
          </ac:spMkLst>
        </pc:spChg>
        <pc:spChg chg="add del mod">
          <ac:chgData name="Celia Doñoro Arenilla" userId="5aeea512-860a-4252-a1ad-6ffd886bd921" providerId="ADAL" clId="{7CDF053A-CA0B-42F8-8A93-1A65DD8C3D5E}" dt="2022-12-09T15:12:21.075" v="4211" actId="478"/>
          <ac:spMkLst>
            <pc:docMk/>
            <pc:sldMk cId="3139151058" sldId="280"/>
            <ac:spMk id="65" creationId="{0D3AC0C0-26D6-EB8B-176C-279AE85E92C2}"/>
          </ac:spMkLst>
        </pc:spChg>
        <pc:spChg chg="add del mod">
          <ac:chgData name="Celia Doñoro Arenilla" userId="5aeea512-860a-4252-a1ad-6ffd886bd921" providerId="ADAL" clId="{7CDF053A-CA0B-42F8-8A93-1A65DD8C3D5E}" dt="2022-12-09T15:12:21.075" v="4211" actId="478"/>
          <ac:spMkLst>
            <pc:docMk/>
            <pc:sldMk cId="3139151058" sldId="280"/>
            <ac:spMk id="67" creationId="{70BDD577-8A74-9A38-A7DE-A17BBE37D958}"/>
          </ac:spMkLst>
        </pc:spChg>
        <pc:spChg chg="add mod">
          <ac:chgData name="Celia Doñoro Arenilla" userId="5aeea512-860a-4252-a1ad-6ffd886bd921" providerId="ADAL" clId="{7CDF053A-CA0B-42F8-8A93-1A65DD8C3D5E}" dt="2022-12-09T15:12:22.616" v="4212"/>
          <ac:spMkLst>
            <pc:docMk/>
            <pc:sldMk cId="3139151058" sldId="280"/>
            <ac:spMk id="69" creationId="{1CCB5CF4-2648-1DB3-DB16-66FB85E67D7F}"/>
          </ac:spMkLst>
        </pc:spChg>
        <pc:spChg chg="add mod">
          <ac:chgData name="Celia Doñoro Arenilla" userId="5aeea512-860a-4252-a1ad-6ffd886bd921" providerId="ADAL" clId="{7CDF053A-CA0B-42F8-8A93-1A65DD8C3D5E}" dt="2022-12-09T15:13:24.747" v="4283" actId="313"/>
          <ac:spMkLst>
            <pc:docMk/>
            <pc:sldMk cId="3139151058" sldId="280"/>
            <ac:spMk id="71" creationId="{2A968936-A533-D487-3C0D-9ED850F13C2E}"/>
          </ac:spMkLst>
        </pc:spChg>
        <pc:spChg chg="add mod">
          <ac:chgData name="Celia Doñoro Arenilla" userId="5aeea512-860a-4252-a1ad-6ffd886bd921" providerId="ADAL" clId="{7CDF053A-CA0B-42F8-8A93-1A65DD8C3D5E}" dt="2022-12-09T15:12:22.616" v="4212"/>
          <ac:spMkLst>
            <pc:docMk/>
            <pc:sldMk cId="3139151058" sldId="280"/>
            <ac:spMk id="72" creationId="{A4F5DA63-47E0-B21D-22F1-B90DDBD1AA51}"/>
          </ac:spMkLst>
        </pc:spChg>
        <pc:spChg chg="add mod">
          <ac:chgData name="Celia Doñoro Arenilla" userId="5aeea512-860a-4252-a1ad-6ffd886bd921" providerId="ADAL" clId="{7CDF053A-CA0B-42F8-8A93-1A65DD8C3D5E}" dt="2022-12-09T15:12:22.616" v="4212"/>
          <ac:spMkLst>
            <pc:docMk/>
            <pc:sldMk cId="3139151058" sldId="280"/>
            <ac:spMk id="74" creationId="{53A0B4A4-6F31-2D79-33B4-0ACA33CA7C4E}"/>
          </ac:spMkLst>
        </pc:spChg>
        <pc:spChg chg="add mod">
          <ac:chgData name="Celia Doñoro Arenilla" userId="5aeea512-860a-4252-a1ad-6ffd886bd921" providerId="ADAL" clId="{7CDF053A-CA0B-42F8-8A93-1A65DD8C3D5E}" dt="2022-12-09T15:12:41.455" v="4218" actId="1076"/>
          <ac:spMkLst>
            <pc:docMk/>
            <pc:sldMk cId="3139151058" sldId="280"/>
            <ac:spMk id="76" creationId="{CBBE6E4E-74B5-43D2-1D01-35615720D6CD}"/>
          </ac:spMkLst>
        </pc:spChg>
        <pc:spChg chg="add mod">
          <ac:chgData name="Celia Doñoro Arenilla" userId="5aeea512-860a-4252-a1ad-6ffd886bd921" providerId="ADAL" clId="{7CDF053A-CA0B-42F8-8A93-1A65DD8C3D5E}" dt="2022-12-09T15:12:52.095" v="4220" actId="1076"/>
          <ac:spMkLst>
            <pc:docMk/>
            <pc:sldMk cId="3139151058" sldId="280"/>
            <ac:spMk id="78" creationId="{6286960F-3CE8-9E83-B115-95796A6BB68E}"/>
          </ac:spMkLst>
        </pc:spChg>
        <pc:picChg chg="add mod">
          <ac:chgData name="Celia Doñoro Arenilla" userId="5aeea512-860a-4252-a1ad-6ffd886bd921" providerId="ADAL" clId="{7CDF053A-CA0B-42F8-8A93-1A65DD8C3D5E}" dt="2022-12-09T13:06:06.168" v="3890" actId="1076"/>
          <ac:picMkLst>
            <pc:docMk/>
            <pc:sldMk cId="3139151058" sldId="280"/>
            <ac:picMk id="2" creationId="{D99193D4-D2A4-1FBF-7712-5D32CDBB5F07}"/>
          </ac:picMkLst>
        </pc:picChg>
        <pc:picChg chg="add mod">
          <ac:chgData name="Celia Doñoro Arenilla" userId="5aeea512-860a-4252-a1ad-6ffd886bd921" providerId="ADAL" clId="{7CDF053A-CA0B-42F8-8A93-1A65DD8C3D5E}" dt="2022-12-09T12:59:01.557" v="3709" actId="14100"/>
          <ac:picMkLst>
            <pc:docMk/>
            <pc:sldMk cId="3139151058" sldId="280"/>
            <ac:picMk id="5" creationId="{D8F9B700-627F-C412-21FB-3D5F18524F39}"/>
          </ac:picMkLst>
        </pc:picChg>
        <pc:picChg chg="add del mod">
          <ac:chgData name="Celia Doñoro Arenilla" userId="5aeea512-860a-4252-a1ad-6ffd886bd921" providerId="ADAL" clId="{7CDF053A-CA0B-42F8-8A93-1A65DD8C3D5E}" dt="2022-12-09T13:03:21.431" v="3779" actId="478"/>
          <ac:picMkLst>
            <pc:docMk/>
            <pc:sldMk cId="3139151058" sldId="280"/>
            <ac:picMk id="20" creationId="{38610942-7B2E-BE11-C4CE-E92A92FB33F7}"/>
          </ac:picMkLst>
        </pc:picChg>
        <pc:picChg chg="add mod">
          <ac:chgData name="Celia Doñoro Arenilla" userId="5aeea512-860a-4252-a1ad-6ffd886bd921" providerId="ADAL" clId="{7CDF053A-CA0B-42F8-8A93-1A65DD8C3D5E}" dt="2022-12-09T13:05:23.434" v="3810" actId="1076"/>
          <ac:picMkLst>
            <pc:docMk/>
            <pc:sldMk cId="3139151058" sldId="280"/>
            <ac:picMk id="25" creationId="{BA3EF4FC-C27A-4A9C-744A-6AEAE086310E}"/>
          </ac:picMkLst>
        </pc:picChg>
        <pc:picChg chg="add del mod">
          <ac:chgData name="Celia Doñoro Arenilla" userId="5aeea512-860a-4252-a1ad-6ffd886bd921" providerId="ADAL" clId="{7CDF053A-CA0B-42F8-8A93-1A65DD8C3D5E}" dt="2022-12-09T15:04:36.288" v="4074" actId="478"/>
          <ac:picMkLst>
            <pc:docMk/>
            <pc:sldMk cId="3139151058" sldId="280"/>
            <ac:picMk id="38" creationId="{EEAC3FF7-A312-0C15-A825-74B1F6CE67AF}"/>
          </ac:picMkLst>
        </pc:picChg>
        <pc:picChg chg="add del">
          <ac:chgData name="Celia Doñoro Arenilla" userId="5aeea512-860a-4252-a1ad-6ffd886bd921" providerId="ADAL" clId="{7CDF053A-CA0B-42F8-8A93-1A65DD8C3D5E}" dt="2022-12-09T13:03:45.140" v="3788" actId="478"/>
          <ac:picMkLst>
            <pc:docMk/>
            <pc:sldMk cId="3139151058" sldId="280"/>
            <ac:picMk id="52" creationId="{8C2840CD-3372-4520-124C-3CAB8D35CE67}"/>
          </ac:picMkLst>
        </pc:picChg>
        <pc:picChg chg="add del mod">
          <ac:chgData name="Celia Doñoro Arenilla" userId="5aeea512-860a-4252-a1ad-6ffd886bd921" providerId="ADAL" clId="{7CDF053A-CA0B-42F8-8A93-1A65DD8C3D5E}" dt="2022-12-09T15:12:21.075" v="4211" actId="478"/>
          <ac:picMkLst>
            <pc:docMk/>
            <pc:sldMk cId="3139151058" sldId="280"/>
            <ac:picMk id="61" creationId="{FAE6AE2F-396F-13B6-8E5D-35C7DF964E15}"/>
          </ac:picMkLst>
        </pc:picChg>
        <pc:picChg chg="add del mod">
          <ac:chgData name="Celia Doñoro Arenilla" userId="5aeea512-860a-4252-a1ad-6ffd886bd921" providerId="ADAL" clId="{7CDF053A-CA0B-42F8-8A93-1A65DD8C3D5E}" dt="2022-12-09T15:12:21.075" v="4211" actId="478"/>
          <ac:picMkLst>
            <pc:docMk/>
            <pc:sldMk cId="3139151058" sldId="280"/>
            <ac:picMk id="64" creationId="{9F5DC5BC-6797-0E99-08AC-C0B72F69461A}"/>
          </ac:picMkLst>
        </pc:picChg>
        <pc:picChg chg="add del mod">
          <ac:chgData name="Celia Doñoro Arenilla" userId="5aeea512-860a-4252-a1ad-6ffd886bd921" providerId="ADAL" clId="{7CDF053A-CA0B-42F8-8A93-1A65DD8C3D5E}" dt="2022-12-09T15:12:21.075" v="4211" actId="478"/>
          <ac:picMkLst>
            <pc:docMk/>
            <pc:sldMk cId="3139151058" sldId="280"/>
            <ac:picMk id="66" creationId="{CCE701F4-52B6-3BF8-D314-F123C665CF7E}"/>
          </ac:picMkLst>
        </pc:picChg>
        <pc:picChg chg="add del mod">
          <ac:chgData name="Celia Doñoro Arenilla" userId="5aeea512-860a-4252-a1ad-6ffd886bd921" providerId="ADAL" clId="{7CDF053A-CA0B-42F8-8A93-1A65DD8C3D5E}" dt="2022-12-09T15:12:21.075" v="4211" actId="478"/>
          <ac:picMkLst>
            <pc:docMk/>
            <pc:sldMk cId="3139151058" sldId="280"/>
            <ac:picMk id="68" creationId="{FEFA3D32-DC5B-A2E2-7BDB-EBE04BB83986}"/>
          </ac:picMkLst>
        </pc:picChg>
        <pc:picChg chg="add mod">
          <ac:chgData name="Celia Doñoro Arenilla" userId="5aeea512-860a-4252-a1ad-6ffd886bd921" providerId="ADAL" clId="{7CDF053A-CA0B-42F8-8A93-1A65DD8C3D5E}" dt="2022-12-09T15:12:22.616" v="4212"/>
          <ac:picMkLst>
            <pc:docMk/>
            <pc:sldMk cId="3139151058" sldId="280"/>
            <ac:picMk id="70" creationId="{2132E50E-166C-B797-2A35-52F47E6C547F}"/>
          </ac:picMkLst>
        </pc:picChg>
        <pc:picChg chg="add mod">
          <ac:chgData name="Celia Doñoro Arenilla" userId="5aeea512-860a-4252-a1ad-6ffd886bd921" providerId="ADAL" clId="{7CDF053A-CA0B-42F8-8A93-1A65DD8C3D5E}" dt="2022-12-09T15:12:22.616" v="4212"/>
          <ac:picMkLst>
            <pc:docMk/>
            <pc:sldMk cId="3139151058" sldId="280"/>
            <ac:picMk id="73" creationId="{A6D2A20E-ACA1-B23F-BB05-B26DCCA4C0A1}"/>
          </ac:picMkLst>
        </pc:picChg>
        <pc:picChg chg="add mod">
          <ac:chgData name="Celia Doñoro Arenilla" userId="5aeea512-860a-4252-a1ad-6ffd886bd921" providerId="ADAL" clId="{7CDF053A-CA0B-42F8-8A93-1A65DD8C3D5E}" dt="2022-12-09T15:12:22.616" v="4212"/>
          <ac:picMkLst>
            <pc:docMk/>
            <pc:sldMk cId="3139151058" sldId="280"/>
            <ac:picMk id="75" creationId="{DCACECDA-02EA-874A-9E24-F55E12170D75}"/>
          </ac:picMkLst>
        </pc:picChg>
        <pc:picChg chg="add mod">
          <ac:chgData name="Celia Doñoro Arenilla" userId="5aeea512-860a-4252-a1ad-6ffd886bd921" providerId="ADAL" clId="{7CDF053A-CA0B-42F8-8A93-1A65DD8C3D5E}" dt="2022-12-09T15:12:34.687" v="4214" actId="1076"/>
          <ac:picMkLst>
            <pc:docMk/>
            <pc:sldMk cId="3139151058" sldId="280"/>
            <ac:picMk id="77" creationId="{6E5D86BB-4F06-F3BF-30D5-6B39A559681E}"/>
          </ac:picMkLst>
        </pc:picChg>
        <pc:picChg chg="add mod">
          <ac:chgData name="Celia Doñoro Arenilla" userId="5aeea512-860a-4252-a1ad-6ffd886bd921" providerId="ADAL" clId="{7CDF053A-CA0B-42F8-8A93-1A65DD8C3D5E}" dt="2022-12-09T15:12:55.023" v="4221" actId="1076"/>
          <ac:picMkLst>
            <pc:docMk/>
            <pc:sldMk cId="3139151058" sldId="280"/>
            <ac:picMk id="79" creationId="{33EBB089-A88B-0D60-3030-FDDC9D81AED9}"/>
          </ac:picMkLst>
        </pc:picChg>
        <pc:cxnChg chg="add mod">
          <ac:chgData name="Celia Doñoro Arenilla" userId="5aeea512-860a-4252-a1ad-6ffd886bd921" providerId="ADAL" clId="{7CDF053A-CA0B-42F8-8A93-1A65DD8C3D5E}" dt="2022-12-09T12:54:10.012" v="3671" actId="692"/>
          <ac:cxnSpMkLst>
            <pc:docMk/>
            <pc:sldMk cId="3139151058" sldId="280"/>
            <ac:cxnSpMk id="7" creationId="{4704CD33-37E6-E6F8-DF4C-68D657ABAA11}"/>
          </ac:cxnSpMkLst>
        </pc:cxnChg>
        <pc:cxnChg chg="add mod">
          <ac:chgData name="Celia Doñoro Arenilla" userId="5aeea512-860a-4252-a1ad-6ffd886bd921" providerId="ADAL" clId="{7CDF053A-CA0B-42F8-8A93-1A65DD8C3D5E}" dt="2022-12-09T12:53:12.351" v="3664" actId="692"/>
          <ac:cxnSpMkLst>
            <pc:docMk/>
            <pc:sldMk cId="3139151058" sldId="280"/>
            <ac:cxnSpMk id="9" creationId="{53AC26F9-5665-22D0-AF65-5091AD63A87A}"/>
          </ac:cxnSpMkLst>
        </pc:cxnChg>
        <pc:cxnChg chg="add mod">
          <ac:chgData name="Celia Doñoro Arenilla" userId="5aeea512-860a-4252-a1ad-6ffd886bd921" providerId="ADAL" clId="{7CDF053A-CA0B-42F8-8A93-1A65DD8C3D5E}" dt="2022-12-09T12:56:05.429" v="3688" actId="692"/>
          <ac:cxnSpMkLst>
            <pc:docMk/>
            <pc:sldMk cId="3139151058" sldId="280"/>
            <ac:cxnSpMk id="13" creationId="{0B50C5E2-203F-CFFB-E684-35CD2A79C505}"/>
          </ac:cxnSpMkLst>
        </pc:cxnChg>
        <pc:cxnChg chg="add mod">
          <ac:chgData name="Celia Doñoro Arenilla" userId="5aeea512-860a-4252-a1ad-6ffd886bd921" providerId="ADAL" clId="{7CDF053A-CA0B-42F8-8A93-1A65DD8C3D5E}" dt="2022-12-09T13:07:08.114" v="3902" actId="14100"/>
          <ac:cxnSpMkLst>
            <pc:docMk/>
            <pc:sldMk cId="3139151058" sldId="280"/>
            <ac:cxnSpMk id="16" creationId="{2B932B68-189F-52DC-7D77-3119ACED5B2F}"/>
          </ac:cxnSpMkLst>
        </pc:cxnChg>
        <pc:cxnChg chg="add del mod">
          <ac:chgData name="Celia Doñoro Arenilla" userId="5aeea512-860a-4252-a1ad-6ffd886bd921" providerId="ADAL" clId="{7CDF053A-CA0B-42F8-8A93-1A65DD8C3D5E}" dt="2022-12-09T13:04:31.090" v="3795" actId="478"/>
          <ac:cxnSpMkLst>
            <pc:docMk/>
            <pc:sldMk cId="3139151058" sldId="280"/>
            <ac:cxnSpMk id="21" creationId="{2927B962-7322-A6D6-06EF-045D6066AF65}"/>
          </ac:cxnSpMkLst>
        </pc:cxnChg>
        <pc:cxnChg chg="add del mod">
          <ac:chgData name="Celia Doñoro Arenilla" userId="5aeea512-860a-4252-a1ad-6ffd886bd921" providerId="ADAL" clId="{7CDF053A-CA0B-42F8-8A93-1A65DD8C3D5E}" dt="2022-12-09T13:04:32.567" v="3796" actId="478"/>
          <ac:cxnSpMkLst>
            <pc:docMk/>
            <pc:sldMk cId="3139151058" sldId="280"/>
            <ac:cxnSpMk id="22" creationId="{C5919CBC-D975-FD89-948E-E3C9CA1CBC74}"/>
          </ac:cxnSpMkLst>
        </pc:cxnChg>
        <pc:cxnChg chg="add del mod">
          <ac:chgData name="Celia Doñoro Arenilla" userId="5aeea512-860a-4252-a1ad-6ffd886bd921" providerId="ADAL" clId="{7CDF053A-CA0B-42F8-8A93-1A65DD8C3D5E}" dt="2022-12-09T13:03:36.439" v="3783" actId="478"/>
          <ac:cxnSpMkLst>
            <pc:docMk/>
            <pc:sldMk cId="3139151058" sldId="280"/>
            <ac:cxnSpMk id="23" creationId="{1C80059D-2435-9F34-2C2D-EA3726023F52}"/>
          </ac:cxnSpMkLst>
        </pc:cxnChg>
        <pc:cxnChg chg="add del mod">
          <ac:chgData name="Celia Doñoro Arenilla" userId="5aeea512-860a-4252-a1ad-6ffd886bd921" providerId="ADAL" clId="{7CDF053A-CA0B-42F8-8A93-1A65DD8C3D5E}" dt="2022-12-09T13:03:34.380" v="3781" actId="478"/>
          <ac:cxnSpMkLst>
            <pc:docMk/>
            <pc:sldMk cId="3139151058" sldId="280"/>
            <ac:cxnSpMk id="26" creationId="{BBF962DD-3900-0D26-4C82-78657CB52726}"/>
          </ac:cxnSpMkLst>
        </pc:cxnChg>
        <pc:cxnChg chg="add del mod">
          <ac:chgData name="Celia Doñoro Arenilla" userId="5aeea512-860a-4252-a1ad-6ffd886bd921" providerId="ADAL" clId="{7CDF053A-CA0B-42F8-8A93-1A65DD8C3D5E}" dt="2022-12-09T13:03:35.732" v="3782" actId="478"/>
          <ac:cxnSpMkLst>
            <pc:docMk/>
            <pc:sldMk cId="3139151058" sldId="280"/>
            <ac:cxnSpMk id="27" creationId="{ACC73309-70DC-B0F8-1ED7-7DA5F1C880FE}"/>
          </ac:cxnSpMkLst>
        </pc:cxnChg>
        <pc:cxnChg chg="add mod">
          <ac:chgData name="Celia Doñoro Arenilla" userId="5aeea512-860a-4252-a1ad-6ffd886bd921" providerId="ADAL" clId="{7CDF053A-CA0B-42F8-8A93-1A65DD8C3D5E}" dt="2022-12-09T13:05:18.434" v="3808" actId="14100"/>
          <ac:cxnSpMkLst>
            <pc:docMk/>
            <pc:sldMk cId="3139151058" sldId="280"/>
            <ac:cxnSpMk id="28" creationId="{0473455E-EEF9-BB06-98CF-16EED77A1FD6}"/>
          </ac:cxnSpMkLst>
        </pc:cxnChg>
        <pc:cxnChg chg="add mod">
          <ac:chgData name="Celia Doñoro Arenilla" userId="5aeea512-860a-4252-a1ad-6ffd886bd921" providerId="ADAL" clId="{7CDF053A-CA0B-42F8-8A93-1A65DD8C3D5E}" dt="2022-12-09T13:05:52.162" v="3885" actId="14100"/>
          <ac:cxnSpMkLst>
            <pc:docMk/>
            <pc:sldMk cId="3139151058" sldId="280"/>
            <ac:cxnSpMk id="31" creationId="{3A39A078-D3B5-8831-9724-B8FB3ADA57D2}"/>
          </ac:cxnSpMkLst>
        </pc:cxnChg>
        <pc:cxnChg chg="add mod">
          <ac:chgData name="Celia Doñoro Arenilla" userId="5aeea512-860a-4252-a1ad-6ffd886bd921" providerId="ADAL" clId="{7CDF053A-CA0B-42F8-8A93-1A65DD8C3D5E}" dt="2022-12-09T12:49:12.231" v="3555"/>
          <ac:cxnSpMkLst>
            <pc:docMk/>
            <pc:sldMk cId="3139151058" sldId="280"/>
            <ac:cxnSpMk id="35" creationId="{50D58533-092E-58E8-2789-722FBEE5A337}"/>
          </ac:cxnSpMkLst>
        </pc:cxnChg>
        <pc:cxnChg chg="add mod">
          <ac:chgData name="Celia Doñoro Arenilla" userId="5aeea512-860a-4252-a1ad-6ffd886bd921" providerId="ADAL" clId="{7CDF053A-CA0B-42F8-8A93-1A65DD8C3D5E}" dt="2022-12-09T13:04:02.914" v="3792" actId="14100"/>
          <ac:cxnSpMkLst>
            <pc:docMk/>
            <pc:sldMk cId="3139151058" sldId="280"/>
            <ac:cxnSpMk id="47" creationId="{472ACDEB-0B8B-7B09-8038-90C390974BDC}"/>
          </ac:cxnSpMkLst>
        </pc:cxnChg>
      </pc:sldChg>
    </pc:docChg>
  </pc:docChgLst>
  <pc:docChgLst>
    <pc:chgData name="Celia Doñoro Arenilla" userId="5aeea512-860a-4252-a1ad-6ffd886bd921" providerId="ADAL" clId="{1753C5A8-158B-45B1-B938-D833801EC03C}"/>
    <pc:docChg chg="custSel modSld sldOrd">
      <pc:chgData name="Celia Doñoro Arenilla" userId="5aeea512-860a-4252-a1ad-6ffd886bd921" providerId="ADAL" clId="{1753C5A8-158B-45B1-B938-D833801EC03C}" dt="2021-12-03T12:33:22.153" v="884" actId="14100"/>
      <pc:docMkLst>
        <pc:docMk/>
      </pc:docMkLst>
      <pc:sldChg chg="modSp mod">
        <pc:chgData name="Celia Doñoro Arenilla" userId="5aeea512-860a-4252-a1ad-6ffd886bd921" providerId="ADAL" clId="{1753C5A8-158B-45B1-B938-D833801EC03C}" dt="2021-12-03T12:17:12.046" v="1" actId="20577"/>
        <pc:sldMkLst>
          <pc:docMk/>
          <pc:sldMk cId="1018687066" sldId="256"/>
        </pc:sldMkLst>
        <pc:spChg chg="mod">
          <ac:chgData name="Celia Doñoro Arenilla" userId="5aeea512-860a-4252-a1ad-6ffd886bd921" providerId="ADAL" clId="{1753C5A8-158B-45B1-B938-D833801EC03C}" dt="2021-12-03T12:17:12.046" v="1" actId="20577"/>
          <ac:spMkLst>
            <pc:docMk/>
            <pc:sldMk cId="1018687066" sldId="256"/>
            <ac:spMk id="18" creationId="{A7188113-388B-4E0A-B229-A6E4EDFA9525}"/>
          </ac:spMkLst>
        </pc:spChg>
      </pc:sldChg>
      <pc:sldChg chg="addSp delSp modSp mod ord">
        <pc:chgData name="Celia Doñoro Arenilla" userId="5aeea512-860a-4252-a1ad-6ffd886bd921" providerId="ADAL" clId="{1753C5A8-158B-45B1-B938-D833801EC03C}" dt="2021-12-03T12:24:09.323" v="302"/>
        <pc:sldMkLst>
          <pc:docMk/>
          <pc:sldMk cId="3479872031" sldId="257"/>
        </pc:sldMkLst>
        <pc:spChg chg="mod">
          <ac:chgData name="Celia Doñoro Arenilla" userId="5aeea512-860a-4252-a1ad-6ffd886bd921" providerId="ADAL" clId="{1753C5A8-158B-45B1-B938-D833801EC03C}" dt="2021-12-03T12:18:20.833" v="30" actId="1035"/>
          <ac:spMkLst>
            <pc:docMk/>
            <pc:sldMk cId="3479872031" sldId="257"/>
            <ac:spMk id="3" creationId="{A4BE00FD-25BF-416C-8418-D8B0742190EF}"/>
          </ac:spMkLst>
        </pc:spChg>
        <pc:spChg chg="mod">
          <ac:chgData name="Celia Doñoro Arenilla" userId="5aeea512-860a-4252-a1ad-6ffd886bd921" providerId="ADAL" clId="{1753C5A8-158B-45B1-B938-D833801EC03C}" dt="2021-12-03T12:18:20.833" v="30" actId="1035"/>
          <ac:spMkLst>
            <pc:docMk/>
            <pc:sldMk cId="3479872031" sldId="257"/>
            <ac:spMk id="6" creationId="{BC8273CC-8EFC-4877-BC8F-25F4D09D56A2}"/>
          </ac:spMkLst>
        </pc:spChg>
        <pc:spChg chg="mod">
          <ac:chgData name="Celia Doñoro Arenilla" userId="5aeea512-860a-4252-a1ad-6ffd886bd921" providerId="ADAL" clId="{1753C5A8-158B-45B1-B938-D833801EC03C}" dt="2021-12-03T12:23:29.115" v="292" actId="1076"/>
          <ac:spMkLst>
            <pc:docMk/>
            <pc:sldMk cId="3479872031" sldId="257"/>
            <ac:spMk id="16" creationId="{8BA633AF-BE76-496F-9F90-D179822F015C}"/>
          </ac:spMkLst>
        </pc:spChg>
        <pc:spChg chg="mod">
          <ac:chgData name="Celia Doñoro Arenilla" userId="5aeea512-860a-4252-a1ad-6ffd886bd921" providerId="ADAL" clId="{1753C5A8-158B-45B1-B938-D833801EC03C}" dt="2021-12-03T12:23:35.003" v="293" actId="1076"/>
          <ac:spMkLst>
            <pc:docMk/>
            <pc:sldMk cId="3479872031" sldId="257"/>
            <ac:spMk id="17" creationId="{5A5056E9-D174-4922-8BE7-924530D38BFB}"/>
          </ac:spMkLst>
        </pc:spChg>
        <pc:spChg chg="mod">
          <ac:chgData name="Celia Doñoro Arenilla" userId="5aeea512-860a-4252-a1ad-6ffd886bd921" providerId="ADAL" clId="{1753C5A8-158B-45B1-B938-D833801EC03C}" dt="2021-12-03T12:22:09.658" v="199" actId="113"/>
          <ac:spMkLst>
            <pc:docMk/>
            <pc:sldMk cId="3479872031" sldId="257"/>
            <ac:spMk id="23" creationId="{636CF4ED-1625-4C5F-A86A-AA29102F4183}"/>
          </ac:spMkLst>
        </pc:spChg>
        <pc:spChg chg="mod">
          <ac:chgData name="Celia Doñoro Arenilla" userId="5aeea512-860a-4252-a1ad-6ffd886bd921" providerId="ADAL" clId="{1753C5A8-158B-45B1-B938-D833801EC03C}" dt="2021-12-03T12:21:58.851" v="194" actId="14100"/>
          <ac:spMkLst>
            <pc:docMk/>
            <pc:sldMk cId="3479872031" sldId="257"/>
            <ac:spMk id="26" creationId="{F7839C44-EE2F-4DEA-9458-77A95D9CB441}"/>
          </ac:spMkLst>
        </pc:spChg>
        <pc:spChg chg="mod">
          <ac:chgData name="Celia Doñoro Arenilla" userId="5aeea512-860a-4252-a1ad-6ffd886bd921" providerId="ADAL" clId="{1753C5A8-158B-45B1-B938-D833801EC03C}" dt="2021-12-03T12:23:14.115" v="251" actId="14100"/>
          <ac:spMkLst>
            <pc:docMk/>
            <pc:sldMk cId="3479872031" sldId="257"/>
            <ac:spMk id="28" creationId="{89E60173-6E25-4BCF-A502-A59242548637}"/>
          </ac:spMkLst>
        </pc:spChg>
        <pc:spChg chg="mod">
          <ac:chgData name="Celia Doñoro Arenilla" userId="5aeea512-860a-4252-a1ad-6ffd886bd921" providerId="ADAL" clId="{1753C5A8-158B-45B1-B938-D833801EC03C}" dt="2021-12-03T12:23:58.154" v="300" actId="113"/>
          <ac:spMkLst>
            <pc:docMk/>
            <pc:sldMk cId="3479872031" sldId="257"/>
            <ac:spMk id="29" creationId="{E9CE0D96-E2D7-4B77-B4D2-009C88BD3703}"/>
          </ac:spMkLst>
        </pc:spChg>
        <pc:picChg chg="del mod">
          <ac:chgData name="Celia Doñoro Arenilla" userId="5aeea512-860a-4252-a1ad-6ffd886bd921" providerId="ADAL" clId="{1753C5A8-158B-45B1-B938-D833801EC03C}" dt="2021-12-03T12:20:08.599" v="101" actId="478"/>
          <ac:picMkLst>
            <pc:docMk/>
            <pc:sldMk cId="3479872031" sldId="257"/>
            <ac:picMk id="2" creationId="{7C2CF5CD-74AF-47D3-9975-70CFE4CC61CE}"/>
          </ac:picMkLst>
        </pc:picChg>
        <pc:picChg chg="mod">
          <ac:chgData name="Celia Doñoro Arenilla" userId="5aeea512-860a-4252-a1ad-6ffd886bd921" providerId="ADAL" clId="{1753C5A8-158B-45B1-B938-D833801EC03C}" dt="2021-12-03T12:22:33.227" v="207" actId="14100"/>
          <ac:picMkLst>
            <pc:docMk/>
            <pc:sldMk cId="3479872031" sldId="257"/>
            <ac:picMk id="5" creationId="{708B16EF-16EE-435C-8F13-4E1342111BF9}"/>
          </ac:picMkLst>
        </pc:picChg>
        <pc:picChg chg="mod ord">
          <ac:chgData name="Celia Doñoro Arenilla" userId="5aeea512-860a-4252-a1ad-6ffd886bd921" providerId="ADAL" clId="{1753C5A8-158B-45B1-B938-D833801EC03C}" dt="2021-12-03T12:22:23.350" v="204" actId="1076"/>
          <ac:picMkLst>
            <pc:docMk/>
            <pc:sldMk cId="3479872031" sldId="257"/>
            <ac:picMk id="19" creationId="{CB3B65E8-AD58-4F25-9B4D-77ECC6231AE5}"/>
          </ac:picMkLst>
        </pc:picChg>
        <pc:picChg chg="add mod">
          <ac:chgData name="Celia Doñoro Arenilla" userId="5aeea512-860a-4252-a1ad-6ffd886bd921" providerId="ADAL" clId="{1753C5A8-158B-45B1-B938-D833801EC03C}" dt="2021-12-03T12:21:26.778" v="129" actId="14100"/>
          <ac:picMkLst>
            <pc:docMk/>
            <pc:sldMk cId="3479872031" sldId="257"/>
            <ac:picMk id="20" creationId="{06A79ED8-A29A-431F-B4B1-626295D73D3C}"/>
          </ac:picMkLst>
        </pc:picChg>
        <pc:cxnChg chg="del mod">
          <ac:chgData name="Celia Doñoro Arenilla" userId="5aeea512-860a-4252-a1ad-6ffd886bd921" providerId="ADAL" clId="{1753C5A8-158B-45B1-B938-D833801EC03C}" dt="2021-12-03T12:20:25.826" v="109" actId="478"/>
          <ac:cxnSpMkLst>
            <pc:docMk/>
            <pc:sldMk cId="3479872031" sldId="257"/>
            <ac:cxnSpMk id="24" creationId="{938176D7-62DC-41EA-82C4-19A5843F546E}"/>
          </ac:cxnSpMkLst>
        </pc:cxnChg>
      </pc:sldChg>
      <pc:sldChg chg="addSp delSp modSp mod">
        <pc:chgData name="Celia Doñoro Arenilla" userId="5aeea512-860a-4252-a1ad-6ffd886bd921" providerId="ADAL" clId="{1753C5A8-158B-45B1-B938-D833801EC03C}" dt="2021-12-03T12:27:53.919" v="534" actId="113"/>
        <pc:sldMkLst>
          <pc:docMk/>
          <pc:sldMk cId="3684928817" sldId="258"/>
        </pc:sldMkLst>
        <pc:spChg chg="add mod">
          <ac:chgData name="Celia Doñoro Arenilla" userId="5aeea512-860a-4252-a1ad-6ffd886bd921" providerId="ADAL" clId="{1753C5A8-158B-45B1-B938-D833801EC03C}" dt="2021-12-03T12:27:53.919" v="534" actId="113"/>
          <ac:spMkLst>
            <pc:docMk/>
            <pc:sldMk cId="3684928817" sldId="258"/>
            <ac:spMk id="2" creationId="{AD7C4BFE-8FCA-46FB-A52F-1D9403FBCC13}"/>
          </ac:spMkLst>
        </pc:spChg>
        <pc:spChg chg="add mod">
          <ac:chgData name="Celia Doñoro Arenilla" userId="5aeea512-860a-4252-a1ad-6ffd886bd921" providerId="ADAL" clId="{1753C5A8-158B-45B1-B938-D833801EC03C}" dt="2021-12-03T12:27:46.069" v="533" actId="207"/>
          <ac:spMkLst>
            <pc:docMk/>
            <pc:sldMk cId="3684928817" sldId="258"/>
            <ac:spMk id="5" creationId="{16E622C9-C86B-4D99-A1B3-2858C9D39FD9}"/>
          </ac:spMkLst>
        </pc:spChg>
        <pc:spChg chg="mod">
          <ac:chgData name="Celia Doñoro Arenilla" userId="5aeea512-860a-4252-a1ad-6ffd886bd921" providerId="ADAL" clId="{1753C5A8-158B-45B1-B938-D833801EC03C}" dt="2021-12-03T12:26:31.221" v="345" actId="1035"/>
          <ac:spMkLst>
            <pc:docMk/>
            <pc:sldMk cId="3684928817" sldId="258"/>
            <ac:spMk id="6" creationId="{5072CE4C-F69A-4982-94B9-6BAC0403EBBB}"/>
          </ac:spMkLst>
        </pc:spChg>
        <pc:spChg chg="mod">
          <ac:chgData name="Celia Doñoro Arenilla" userId="5aeea512-860a-4252-a1ad-6ffd886bd921" providerId="ADAL" clId="{1753C5A8-158B-45B1-B938-D833801EC03C}" dt="2021-12-03T12:26:31.221" v="345" actId="1035"/>
          <ac:spMkLst>
            <pc:docMk/>
            <pc:sldMk cId="3684928817" sldId="258"/>
            <ac:spMk id="16" creationId="{D560F31A-1E20-47F9-B816-DCA9C476D0AF}"/>
          </ac:spMkLst>
        </pc:spChg>
        <pc:spChg chg="mod">
          <ac:chgData name="Celia Doñoro Arenilla" userId="5aeea512-860a-4252-a1ad-6ffd886bd921" providerId="ADAL" clId="{1753C5A8-158B-45B1-B938-D833801EC03C}" dt="2021-12-03T12:25:00.660" v="306" actId="12"/>
          <ac:spMkLst>
            <pc:docMk/>
            <pc:sldMk cId="3684928817" sldId="258"/>
            <ac:spMk id="20" creationId="{B93DBFC9-7D14-4B4F-9F3D-8B5BB6D9A686}"/>
          </ac:spMkLst>
        </pc:spChg>
        <pc:spChg chg="del">
          <ac:chgData name="Celia Doñoro Arenilla" userId="5aeea512-860a-4252-a1ad-6ffd886bd921" providerId="ADAL" clId="{1753C5A8-158B-45B1-B938-D833801EC03C}" dt="2021-12-03T12:25:50.406" v="308" actId="478"/>
          <ac:spMkLst>
            <pc:docMk/>
            <pc:sldMk cId="3684928817" sldId="258"/>
            <ac:spMk id="21" creationId="{5538BAB2-35E4-43A0-AFC4-28E9BCB7B28A}"/>
          </ac:spMkLst>
        </pc:spChg>
        <pc:spChg chg="del mod">
          <ac:chgData name="Celia Doñoro Arenilla" userId="5aeea512-860a-4252-a1ad-6ffd886bd921" providerId="ADAL" clId="{1753C5A8-158B-45B1-B938-D833801EC03C}" dt="2021-12-03T12:25:50.406" v="308" actId="478"/>
          <ac:spMkLst>
            <pc:docMk/>
            <pc:sldMk cId="3684928817" sldId="258"/>
            <ac:spMk id="27" creationId="{057A2116-54BB-4C29-AFC5-5806C05F3509}"/>
          </ac:spMkLst>
        </pc:spChg>
        <pc:spChg chg="mod">
          <ac:chgData name="Celia Doñoro Arenilla" userId="5aeea512-860a-4252-a1ad-6ffd886bd921" providerId="ADAL" clId="{1753C5A8-158B-45B1-B938-D833801EC03C}" dt="2021-12-03T12:26:31.221" v="345" actId="1035"/>
          <ac:spMkLst>
            <pc:docMk/>
            <pc:sldMk cId="3684928817" sldId="258"/>
            <ac:spMk id="30" creationId="{C77327CB-E1BD-4A5F-85DD-62A475A389F3}"/>
          </ac:spMkLst>
        </pc:spChg>
        <pc:spChg chg="del">
          <ac:chgData name="Celia Doñoro Arenilla" userId="5aeea512-860a-4252-a1ad-6ffd886bd921" providerId="ADAL" clId="{1753C5A8-158B-45B1-B938-D833801EC03C}" dt="2021-12-03T12:25:50.406" v="308" actId="478"/>
          <ac:spMkLst>
            <pc:docMk/>
            <pc:sldMk cId="3684928817" sldId="258"/>
            <ac:spMk id="33" creationId="{C2803308-ACE5-44E8-90CF-58A3450FE2B5}"/>
          </ac:spMkLst>
        </pc:spChg>
        <pc:picChg chg="mod">
          <ac:chgData name="Celia Doñoro Arenilla" userId="5aeea512-860a-4252-a1ad-6ffd886bd921" providerId="ADAL" clId="{1753C5A8-158B-45B1-B938-D833801EC03C}" dt="2021-12-03T12:24:48.291" v="303" actId="1076"/>
          <ac:picMkLst>
            <pc:docMk/>
            <pc:sldMk cId="3684928817" sldId="258"/>
            <ac:picMk id="19" creationId="{CB3B65E8-AD58-4F25-9B4D-77ECC6231AE5}"/>
          </ac:picMkLst>
        </pc:picChg>
        <pc:cxnChg chg="mod">
          <ac:chgData name="Celia Doñoro Arenilla" userId="5aeea512-860a-4252-a1ad-6ffd886bd921" providerId="ADAL" clId="{1753C5A8-158B-45B1-B938-D833801EC03C}" dt="2021-12-03T12:26:32.643" v="346" actId="1076"/>
          <ac:cxnSpMkLst>
            <pc:docMk/>
            <pc:sldMk cId="3684928817" sldId="258"/>
            <ac:cxnSpMk id="22" creationId="{AFB88903-3F67-4272-97DB-548286235C23}"/>
          </ac:cxnSpMkLst>
        </pc:cxnChg>
      </pc:sldChg>
      <pc:sldChg chg="delSp modSp mod">
        <pc:chgData name="Celia Doñoro Arenilla" userId="5aeea512-860a-4252-a1ad-6ffd886bd921" providerId="ADAL" clId="{1753C5A8-158B-45B1-B938-D833801EC03C}" dt="2021-12-03T12:33:22.153" v="884" actId="14100"/>
        <pc:sldMkLst>
          <pc:docMk/>
          <pc:sldMk cId="2225378897" sldId="259"/>
        </pc:sldMkLst>
        <pc:spChg chg="mod">
          <ac:chgData name="Celia Doñoro Arenilla" userId="5aeea512-860a-4252-a1ad-6ffd886bd921" providerId="ADAL" clId="{1753C5A8-158B-45B1-B938-D833801EC03C}" dt="2021-12-03T12:33:18.619" v="883" actId="14100"/>
          <ac:spMkLst>
            <pc:docMk/>
            <pc:sldMk cId="2225378897" sldId="259"/>
            <ac:spMk id="6" creationId="{5072CE4C-F69A-4982-94B9-6BAC0403EBBB}"/>
          </ac:spMkLst>
        </pc:spChg>
        <pc:spChg chg="mod">
          <ac:chgData name="Celia Doñoro Arenilla" userId="5aeea512-860a-4252-a1ad-6ffd886bd921" providerId="ADAL" clId="{1753C5A8-158B-45B1-B938-D833801EC03C}" dt="2021-12-03T12:33:22.153" v="884" actId="14100"/>
          <ac:spMkLst>
            <pc:docMk/>
            <pc:sldMk cId="2225378897" sldId="259"/>
            <ac:spMk id="16" creationId="{D560F31A-1E20-47F9-B816-DCA9C476D0AF}"/>
          </ac:spMkLst>
        </pc:spChg>
        <pc:spChg chg="mod">
          <ac:chgData name="Celia Doñoro Arenilla" userId="5aeea512-860a-4252-a1ad-6ffd886bd921" providerId="ADAL" clId="{1753C5A8-158B-45B1-B938-D833801EC03C}" dt="2021-12-03T12:33:10.653" v="881" actId="14100"/>
          <ac:spMkLst>
            <pc:docMk/>
            <pc:sldMk cId="2225378897" sldId="259"/>
            <ac:spMk id="20" creationId="{B93DBFC9-7D14-4B4F-9F3D-8B5BB6D9A686}"/>
          </ac:spMkLst>
        </pc:spChg>
        <pc:spChg chg="del">
          <ac:chgData name="Celia Doñoro Arenilla" userId="5aeea512-860a-4252-a1ad-6ffd886bd921" providerId="ADAL" clId="{1753C5A8-158B-45B1-B938-D833801EC03C}" dt="2021-12-03T12:28:57.857" v="540" actId="478"/>
          <ac:spMkLst>
            <pc:docMk/>
            <pc:sldMk cId="2225378897" sldId="259"/>
            <ac:spMk id="21" creationId="{5538BAB2-35E4-43A0-AFC4-28E9BCB7B28A}"/>
          </ac:spMkLst>
        </pc:spChg>
        <pc:spChg chg="mod">
          <ac:chgData name="Celia Doñoro Arenilla" userId="5aeea512-860a-4252-a1ad-6ffd886bd921" providerId="ADAL" clId="{1753C5A8-158B-45B1-B938-D833801EC03C}" dt="2021-12-03T12:33:04.804" v="879" actId="14100"/>
          <ac:spMkLst>
            <pc:docMk/>
            <pc:sldMk cId="2225378897" sldId="259"/>
            <ac:spMk id="23" creationId="{636CF4ED-1625-4C5F-A86A-AA29102F4183}"/>
          </ac:spMkLst>
        </pc:spChg>
        <pc:spChg chg="mod">
          <ac:chgData name="Celia Doñoro Arenilla" userId="5aeea512-860a-4252-a1ad-6ffd886bd921" providerId="ADAL" clId="{1753C5A8-158B-45B1-B938-D833801EC03C}" dt="2021-12-03T12:33:02.169" v="878" actId="14100"/>
          <ac:spMkLst>
            <pc:docMk/>
            <pc:sldMk cId="2225378897" sldId="259"/>
            <ac:spMk id="26" creationId="{F7839C44-EE2F-4DEA-9458-77A95D9CB441}"/>
          </ac:spMkLst>
        </pc:spChg>
        <pc:spChg chg="del">
          <ac:chgData name="Celia Doñoro Arenilla" userId="5aeea512-860a-4252-a1ad-6ffd886bd921" providerId="ADAL" clId="{1753C5A8-158B-45B1-B938-D833801EC03C}" dt="2021-12-03T12:28:57.857" v="540" actId="478"/>
          <ac:spMkLst>
            <pc:docMk/>
            <pc:sldMk cId="2225378897" sldId="259"/>
            <ac:spMk id="27" creationId="{057A2116-54BB-4C29-AFC5-5806C05F3509}"/>
          </ac:spMkLst>
        </pc:spChg>
        <pc:spChg chg="mod">
          <ac:chgData name="Celia Doñoro Arenilla" userId="5aeea512-860a-4252-a1ad-6ffd886bd921" providerId="ADAL" clId="{1753C5A8-158B-45B1-B938-D833801EC03C}" dt="2021-12-03T12:33:07.627" v="880" actId="14100"/>
          <ac:spMkLst>
            <pc:docMk/>
            <pc:sldMk cId="2225378897" sldId="259"/>
            <ac:spMk id="28" creationId="{89E60173-6E25-4BCF-A502-A59242548637}"/>
          </ac:spMkLst>
        </pc:spChg>
        <pc:spChg chg="mod">
          <ac:chgData name="Celia Doñoro Arenilla" userId="5aeea512-860a-4252-a1ad-6ffd886bd921" providerId="ADAL" clId="{1753C5A8-158B-45B1-B938-D833801EC03C}" dt="2021-12-03T12:32:56.465" v="877" actId="1076"/>
          <ac:spMkLst>
            <pc:docMk/>
            <pc:sldMk cId="2225378897" sldId="259"/>
            <ac:spMk id="29" creationId="{656D1FF0-E723-4DFD-83C0-96DFDB38ECEE}"/>
          </ac:spMkLst>
        </pc:spChg>
        <pc:spChg chg="mod">
          <ac:chgData name="Celia Doñoro Arenilla" userId="5aeea512-860a-4252-a1ad-6ffd886bd921" providerId="ADAL" clId="{1753C5A8-158B-45B1-B938-D833801EC03C}" dt="2021-12-03T12:32:46.123" v="876" actId="1037"/>
          <ac:spMkLst>
            <pc:docMk/>
            <pc:sldMk cId="2225378897" sldId="259"/>
            <ac:spMk id="31" creationId="{E9E10862-9166-4ADC-8605-D50CF0A37980}"/>
          </ac:spMkLst>
        </pc:spChg>
        <pc:spChg chg="mod">
          <ac:chgData name="Celia Doñoro Arenilla" userId="5aeea512-860a-4252-a1ad-6ffd886bd921" providerId="ADAL" clId="{1753C5A8-158B-45B1-B938-D833801EC03C}" dt="2021-12-03T12:32:46.123" v="876" actId="1037"/>
          <ac:spMkLst>
            <pc:docMk/>
            <pc:sldMk cId="2225378897" sldId="259"/>
            <ac:spMk id="32" creationId="{C35EF6F0-8B2C-4363-851F-1FD4774C499C}"/>
          </ac:spMkLst>
        </pc:spChg>
        <pc:spChg chg="del">
          <ac:chgData name="Celia Doñoro Arenilla" userId="5aeea512-860a-4252-a1ad-6ffd886bd921" providerId="ADAL" clId="{1753C5A8-158B-45B1-B938-D833801EC03C}" dt="2021-12-03T12:28:57.857" v="540" actId="478"/>
          <ac:spMkLst>
            <pc:docMk/>
            <pc:sldMk cId="2225378897" sldId="259"/>
            <ac:spMk id="33" creationId="{FD74ACBF-0B9D-4D61-8544-03F1A35BC244}"/>
          </ac:spMkLst>
        </pc:spChg>
        <pc:picChg chg="mod">
          <ac:chgData name="Celia Doñoro Arenilla" userId="5aeea512-860a-4252-a1ad-6ffd886bd921" providerId="ADAL" clId="{1753C5A8-158B-45B1-B938-D833801EC03C}" dt="2021-12-03T12:28:19.275" v="535" actId="1076"/>
          <ac:picMkLst>
            <pc:docMk/>
            <pc:sldMk cId="2225378897" sldId="259"/>
            <ac:picMk id="7" creationId="{6F4A8B4C-4203-4986-992E-DF77680A7024}"/>
          </ac:picMkLst>
        </pc:picChg>
        <pc:cxnChg chg="mod">
          <ac:chgData name="Celia Doñoro Arenilla" userId="5aeea512-860a-4252-a1ad-6ffd886bd921" providerId="ADAL" clId="{1753C5A8-158B-45B1-B938-D833801EC03C}" dt="2021-12-03T12:32:09.443" v="859" actId="14100"/>
          <ac:cxnSpMkLst>
            <pc:docMk/>
            <pc:sldMk cId="2225378897" sldId="259"/>
            <ac:cxnSpMk id="17" creationId="{88BADD80-6DB2-45F4-9A05-271655C897A0}"/>
          </ac:cxnSpMkLst>
        </pc:cxnChg>
        <pc:cxnChg chg="mod">
          <ac:chgData name="Celia Doñoro Arenilla" userId="5aeea512-860a-4252-a1ad-6ffd886bd921" providerId="ADAL" clId="{1753C5A8-158B-45B1-B938-D833801EC03C}" dt="2021-12-03T12:32:13.731" v="860" actId="1076"/>
          <ac:cxnSpMkLst>
            <pc:docMk/>
            <pc:sldMk cId="2225378897" sldId="259"/>
            <ac:cxnSpMk id="24" creationId="{938176D7-62DC-41EA-82C4-19A5843F546E}"/>
          </ac:cxnSpMkLst>
        </pc:cxnChg>
        <pc:cxnChg chg="mod">
          <ac:chgData name="Celia Doñoro Arenilla" userId="5aeea512-860a-4252-a1ad-6ffd886bd921" providerId="ADAL" clId="{1753C5A8-158B-45B1-B938-D833801EC03C}" dt="2021-12-03T12:32:21.067" v="861" actId="14100"/>
          <ac:cxnSpMkLst>
            <pc:docMk/>
            <pc:sldMk cId="2225378897" sldId="259"/>
            <ac:cxnSpMk id="25" creationId="{66D3AE2D-10F3-4EBE-8D00-707151237424}"/>
          </ac:cxnSpMkLst>
        </pc:cxnChg>
      </pc:sldChg>
    </pc:docChg>
  </pc:docChgLst>
  <pc:docChgLst>
    <pc:chgData name="Celia Doñoro Arenilla" userId="5aeea512-860a-4252-a1ad-6ffd886bd921" providerId="ADAL" clId="{39BCF8BC-1C89-4385-A38F-AC9B0D5A2B07}"/>
    <pc:docChg chg="undo redo custSel addSld delSld modSld sldOrd">
      <pc:chgData name="Celia Doñoro Arenilla" userId="5aeea512-860a-4252-a1ad-6ffd886bd921" providerId="ADAL" clId="{39BCF8BC-1C89-4385-A38F-AC9B0D5A2B07}" dt="2022-12-02T10:56:56.283" v="5269" actId="47"/>
      <pc:docMkLst>
        <pc:docMk/>
      </pc:docMkLst>
      <pc:sldChg chg="del">
        <pc:chgData name="Celia Doñoro Arenilla" userId="5aeea512-860a-4252-a1ad-6ffd886bd921" providerId="ADAL" clId="{39BCF8BC-1C89-4385-A38F-AC9B0D5A2B07}" dt="2022-12-02T10:56:52.834" v="5266" actId="47"/>
        <pc:sldMkLst>
          <pc:docMk/>
          <pc:sldMk cId="1018687066" sldId="256"/>
        </pc:sldMkLst>
      </pc:sldChg>
      <pc:sldChg chg="del">
        <pc:chgData name="Celia Doñoro Arenilla" userId="5aeea512-860a-4252-a1ad-6ffd886bd921" providerId="ADAL" clId="{39BCF8BC-1C89-4385-A38F-AC9B0D5A2B07}" dt="2022-11-30T13:06:35.354" v="590" actId="47"/>
        <pc:sldMkLst>
          <pc:docMk/>
          <pc:sldMk cId="3479872031" sldId="257"/>
        </pc:sldMkLst>
      </pc:sldChg>
      <pc:sldChg chg="del">
        <pc:chgData name="Celia Doñoro Arenilla" userId="5aeea512-860a-4252-a1ad-6ffd886bd921" providerId="ADAL" clId="{39BCF8BC-1C89-4385-A38F-AC9B0D5A2B07}" dt="2022-12-02T10:56:56.283" v="5269" actId="47"/>
        <pc:sldMkLst>
          <pc:docMk/>
          <pc:sldMk cId="3684928817" sldId="258"/>
        </pc:sldMkLst>
      </pc:sldChg>
      <pc:sldChg chg="del">
        <pc:chgData name="Celia Doñoro Arenilla" userId="5aeea512-860a-4252-a1ad-6ffd886bd921" providerId="ADAL" clId="{39BCF8BC-1C89-4385-A38F-AC9B0D5A2B07}" dt="2022-12-02T10:56:52.023" v="5265" actId="47"/>
        <pc:sldMkLst>
          <pc:docMk/>
          <pc:sldMk cId="2225378897" sldId="259"/>
        </pc:sldMkLst>
      </pc:sldChg>
      <pc:sldChg chg="new del">
        <pc:chgData name="Celia Doñoro Arenilla" userId="5aeea512-860a-4252-a1ad-6ffd886bd921" providerId="ADAL" clId="{39BCF8BC-1C89-4385-A38F-AC9B0D5A2B07}" dt="2022-11-30T12:52:19.792" v="7" actId="47"/>
        <pc:sldMkLst>
          <pc:docMk/>
          <pc:sldMk cId="715362015" sldId="260"/>
        </pc:sldMkLst>
      </pc:sldChg>
      <pc:sldChg chg="addSp delSp modSp new del mod">
        <pc:chgData name="Celia Doñoro Arenilla" userId="5aeea512-860a-4252-a1ad-6ffd886bd921" providerId="ADAL" clId="{39BCF8BC-1C89-4385-A38F-AC9B0D5A2B07}" dt="2022-11-30T12:52:10.621" v="4" actId="47"/>
        <pc:sldMkLst>
          <pc:docMk/>
          <pc:sldMk cId="1864627396" sldId="260"/>
        </pc:sldMkLst>
        <pc:graphicFrameChg chg="add del mod">
          <ac:chgData name="Celia Doñoro Arenilla" userId="5aeea512-860a-4252-a1ad-6ffd886bd921" providerId="ADAL" clId="{39BCF8BC-1C89-4385-A38F-AC9B0D5A2B07}" dt="2022-11-30T12:51:48.569" v="2" actId="478"/>
          <ac:graphicFrameMkLst>
            <pc:docMk/>
            <pc:sldMk cId="1864627396" sldId="260"/>
            <ac:graphicFrameMk id="4" creationId="{8C895976-5585-51C0-FAA2-67932A7BF098}"/>
          </ac:graphicFrameMkLst>
        </pc:graphicFrameChg>
        <pc:graphicFrameChg chg="add mod">
          <ac:chgData name="Celia Doñoro Arenilla" userId="5aeea512-860a-4252-a1ad-6ffd886bd921" providerId="ADAL" clId="{39BCF8BC-1C89-4385-A38F-AC9B0D5A2B07}" dt="2022-11-30T12:51:54.688" v="3"/>
          <ac:graphicFrameMkLst>
            <pc:docMk/>
            <pc:sldMk cId="1864627396" sldId="260"/>
            <ac:graphicFrameMk id="5" creationId="{E1262A02-391D-C836-FA14-AA96BF7223D7}"/>
          </ac:graphicFrameMkLst>
        </pc:graphicFrameChg>
      </pc:sldChg>
      <pc:sldChg chg="modSp add del mod">
        <pc:chgData name="Celia Doñoro Arenilla" userId="5aeea512-860a-4252-a1ad-6ffd886bd921" providerId="ADAL" clId="{39BCF8BC-1C89-4385-A38F-AC9B0D5A2B07}" dt="2022-12-02T09:37:09.404" v="2415" actId="2696"/>
        <pc:sldMkLst>
          <pc:docMk/>
          <pc:sldMk cId="1321770665" sldId="264"/>
        </pc:sldMkLst>
        <pc:spChg chg="mod">
          <ac:chgData name="Celia Doñoro Arenilla" userId="5aeea512-860a-4252-a1ad-6ffd886bd921" providerId="ADAL" clId="{39BCF8BC-1C89-4385-A38F-AC9B0D5A2B07}" dt="2022-11-30T12:55:13.873" v="116" actId="20577"/>
          <ac:spMkLst>
            <pc:docMk/>
            <pc:sldMk cId="1321770665" sldId="264"/>
            <ac:spMk id="28" creationId="{14EB3566-03D6-9D40-A41C-F4A576EDDD8C}"/>
          </ac:spMkLst>
        </pc:spChg>
        <pc:cxnChg chg="mod">
          <ac:chgData name="Celia Doñoro Arenilla" userId="5aeea512-860a-4252-a1ad-6ffd886bd921" providerId="ADAL" clId="{39BCF8BC-1C89-4385-A38F-AC9B0D5A2B07}" dt="2022-11-30T12:55:09.820" v="114" actId="1076"/>
          <ac:cxnSpMkLst>
            <pc:docMk/>
            <pc:sldMk cId="1321770665" sldId="264"/>
            <ac:cxnSpMk id="29" creationId="{6E6D07B0-CA53-A548-8F82-21698D0BA8FC}"/>
          </ac:cxnSpMkLst>
        </pc:cxnChg>
      </pc:sldChg>
      <pc:sldChg chg="addSp delSp modSp del mod">
        <pc:chgData name="Celia Doñoro Arenilla" userId="5aeea512-860a-4252-a1ad-6ffd886bd921" providerId="ADAL" clId="{39BCF8BC-1C89-4385-A38F-AC9B0D5A2B07}" dt="2022-12-02T10:20:24.885" v="3845" actId="47"/>
        <pc:sldMkLst>
          <pc:docMk/>
          <pc:sldMk cId="1158810160" sldId="265"/>
        </pc:sldMkLst>
        <pc:spChg chg="add del mod">
          <ac:chgData name="Celia Doñoro Arenilla" userId="5aeea512-860a-4252-a1ad-6ffd886bd921" providerId="ADAL" clId="{39BCF8BC-1C89-4385-A38F-AC9B0D5A2B07}" dt="2022-12-02T08:57:08.475" v="2225" actId="478"/>
          <ac:spMkLst>
            <pc:docMk/>
            <pc:sldMk cId="1158810160" sldId="265"/>
            <ac:spMk id="5" creationId="{4D725C80-E64E-6157-1F6B-1E5F3EC5F7F6}"/>
          </ac:spMkLst>
        </pc:spChg>
        <pc:spChg chg="add del">
          <ac:chgData name="Celia Doñoro Arenilla" userId="5aeea512-860a-4252-a1ad-6ffd886bd921" providerId="ADAL" clId="{39BCF8BC-1C89-4385-A38F-AC9B0D5A2B07}" dt="2022-12-02T08:38:51.453" v="1456" actId="22"/>
          <ac:spMkLst>
            <pc:docMk/>
            <pc:sldMk cId="1158810160" sldId="265"/>
            <ac:spMk id="6" creationId="{33627456-FB27-5F01-64F5-0EF24E726898}"/>
          </ac:spMkLst>
        </pc:spChg>
        <pc:spChg chg="add mod">
          <ac:chgData name="Celia Doñoro Arenilla" userId="5aeea512-860a-4252-a1ad-6ffd886bd921" providerId="ADAL" clId="{39BCF8BC-1C89-4385-A38F-AC9B0D5A2B07}" dt="2022-12-02T10:12:43.863" v="3582" actId="20577"/>
          <ac:spMkLst>
            <pc:docMk/>
            <pc:sldMk cId="1158810160" sldId="265"/>
            <ac:spMk id="8" creationId="{9BA83497-5487-91AF-EE68-0D656BFE452C}"/>
          </ac:spMkLst>
        </pc:spChg>
        <pc:spChg chg="add del mod">
          <ac:chgData name="Celia Doñoro Arenilla" userId="5aeea512-860a-4252-a1ad-6ffd886bd921" providerId="ADAL" clId="{39BCF8BC-1C89-4385-A38F-AC9B0D5A2B07}" dt="2022-12-02T10:12:47.039" v="3585" actId="478"/>
          <ac:spMkLst>
            <pc:docMk/>
            <pc:sldMk cId="1158810160" sldId="265"/>
            <ac:spMk id="9" creationId="{3367434B-5DBC-748C-6409-53CDE401229D}"/>
          </ac:spMkLst>
        </pc:spChg>
        <pc:spChg chg="add mod">
          <ac:chgData name="Celia Doñoro Arenilla" userId="5aeea512-860a-4252-a1ad-6ffd886bd921" providerId="ADAL" clId="{39BCF8BC-1C89-4385-A38F-AC9B0D5A2B07}" dt="2022-12-02T08:58:45.945" v="2303" actId="14100"/>
          <ac:spMkLst>
            <pc:docMk/>
            <pc:sldMk cId="1158810160" sldId="265"/>
            <ac:spMk id="11" creationId="{1A6BD5B2-AFE2-D724-BE01-E910641F2232}"/>
          </ac:spMkLst>
        </pc:spChg>
        <pc:spChg chg="add del mod">
          <ac:chgData name="Celia Doñoro Arenilla" userId="5aeea512-860a-4252-a1ad-6ffd886bd921" providerId="ADAL" clId="{39BCF8BC-1C89-4385-A38F-AC9B0D5A2B07}" dt="2022-12-02T08:58:56.491" v="2306" actId="478"/>
          <ac:spMkLst>
            <pc:docMk/>
            <pc:sldMk cId="1158810160" sldId="265"/>
            <ac:spMk id="12" creationId="{82EEBFAC-8B33-B593-B142-6C186B333284}"/>
          </ac:spMkLst>
        </pc:spChg>
        <pc:spChg chg="add mod">
          <ac:chgData name="Celia Doñoro Arenilla" userId="5aeea512-860a-4252-a1ad-6ffd886bd921" providerId="ADAL" clId="{39BCF8BC-1C89-4385-A38F-AC9B0D5A2B07}" dt="2022-12-02T08:59:43.036" v="2368" actId="404"/>
          <ac:spMkLst>
            <pc:docMk/>
            <pc:sldMk cId="1158810160" sldId="265"/>
            <ac:spMk id="13" creationId="{3E3CCAF7-FFB3-2D3F-5C33-7E60719A5D26}"/>
          </ac:spMkLst>
        </pc:spChg>
        <pc:spChg chg="mod">
          <ac:chgData name="Celia Doñoro Arenilla" userId="5aeea512-860a-4252-a1ad-6ffd886bd921" providerId="ADAL" clId="{39BCF8BC-1C89-4385-A38F-AC9B0D5A2B07}" dt="2022-12-02T08:54:07.977" v="2081" actId="1038"/>
          <ac:spMkLst>
            <pc:docMk/>
            <pc:sldMk cId="1158810160" sldId="265"/>
            <ac:spMk id="18" creationId="{91188D0C-F6AD-B040-9C63-4A12E0CBB7B0}"/>
          </ac:spMkLst>
        </pc:spChg>
        <pc:spChg chg="mod">
          <ac:chgData name="Celia Doñoro Arenilla" userId="5aeea512-860a-4252-a1ad-6ffd886bd921" providerId="ADAL" clId="{39BCF8BC-1C89-4385-A38F-AC9B0D5A2B07}" dt="2022-12-02T10:15:07.848" v="3735" actId="1038"/>
          <ac:spMkLst>
            <pc:docMk/>
            <pc:sldMk cId="1158810160" sldId="265"/>
            <ac:spMk id="19" creationId="{078BF26B-0DF9-B64E-BC22-E8E6EA19DECE}"/>
          </ac:spMkLst>
        </pc:spChg>
        <pc:spChg chg="mod">
          <ac:chgData name="Celia Doñoro Arenilla" userId="5aeea512-860a-4252-a1ad-6ffd886bd921" providerId="ADAL" clId="{39BCF8BC-1C89-4385-A38F-AC9B0D5A2B07}" dt="2022-12-02T09:26:31.105" v="2413" actId="1036"/>
          <ac:spMkLst>
            <pc:docMk/>
            <pc:sldMk cId="1158810160" sldId="265"/>
            <ac:spMk id="20" creationId="{BCD8028C-B924-994A-BD82-070A1BF2187A}"/>
          </ac:spMkLst>
        </pc:spChg>
        <pc:spChg chg="mod">
          <ac:chgData name="Celia Doñoro Arenilla" userId="5aeea512-860a-4252-a1ad-6ffd886bd921" providerId="ADAL" clId="{39BCF8BC-1C89-4385-A38F-AC9B0D5A2B07}" dt="2022-12-02T10:12:41.460" v="3579" actId="20577"/>
          <ac:spMkLst>
            <pc:docMk/>
            <pc:sldMk cId="1158810160" sldId="265"/>
            <ac:spMk id="21" creationId="{E292FFE3-E5B2-1F40-ADCB-F368AFFCB81A}"/>
          </ac:spMkLst>
        </pc:spChg>
        <pc:spChg chg="mod">
          <ac:chgData name="Celia Doñoro Arenilla" userId="5aeea512-860a-4252-a1ad-6ffd886bd921" providerId="ADAL" clId="{39BCF8BC-1C89-4385-A38F-AC9B0D5A2B07}" dt="2022-12-02T10:04:05.037" v="3395" actId="113"/>
          <ac:spMkLst>
            <pc:docMk/>
            <pc:sldMk cId="1158810160" sldId="265"/>
            <ac:spMk id="22" creationId="{AC3DF26E-C72F-4C45-A6AF-84150EEF8F54}"/>
          </ac:spMkLst>
        </pc:spChg>
        <pc:spChg chg="mod">
          <ac:chgData name="Celia Doñoro Arenilla" userId="5aeea512-860a-4252-a1ad-6ffd886bd921" providerId="ADAL" clId="{39BCF8BC-1C89-4385-A38F-AC9B0D5A2B07}" dt="2022-12-02T10:15:11.700" v="3763" actId="1037"/>
          <ac:spMkLst>
            <pc:docMk/>
            <pc:sldMk cId="1158810160" sldId="265"/>
            <ac:spMk id="23" creationId="{29529F2F-9F28-5349-85D0-E68A4B290FD9}"/>
          </ac:spMkLst>
        </pc:spChg>
        <pc:spChg chg="mod">
          <ac:chgData name="Celia Doñoro Arenilla" userId="5aeea512-860a-4252-a1ad-6ffd886bd921" providerId="ADAL" clId="{39BCF8BC-1C89-4385-A38F-AC9B0D5A2B07}" dt="2022-12-02T10:05:44.532" v="3498" actId="108"/>
          <ac:spMkLst>
            <pc:docMk/>
            <pc:sldMk cId="1158810160" sldId="265"/>
            <ac:spMk id="24" creationId="{F83299C4-CE61-FF44-B50C-D9417F88A9A3}"/>
          </ac:spMkLst>
        </pc:spChg>
        <pc:spChg chg="del mod">
          <ac:chgData name="Celia Doñoro Arenilla" userId="5aeea512-860a-4252-a1ad-6ffd886bd921" providerId="ADAL" clId="{39BCF8BC-1C89-4385-A38F-AC9B0D5A2B07}" dt="2022-12-02T10:12:45.925" v="3584" actId="478"/>
          <ac:spMkLst>
            <pc:docMk/>
            <pc:sldMk cId="1158810160" sldId="265"/>
            <ac:spMk id="25" creationId="{B42E8DAB-B771-B949-945F-5F2AC744A10A}"/>
          </ac:spMkLst>
        </pc:spChg>
        <pc:spChg chg="add mod">
          <ac:chgData name="Celia Doñoro Arenilla" userId="5aeea512-860a-4252-a1ad-6ffd886bd921" providerId="ADAL" clId="{39BCF8BC-1C89-4385-A38F-AC9B0D5A2B07}" dt="2022-12-02T10:18:15.524" v="3820" actId="1076"/>
          <ac:spMkLst>
            <pc:docMk/>
            <pc:sldMk cId="1158810160" sldId="265"/>
            <ac:spMk id="26" creationId="{5E4299F5-D1F3-D6EF-0172-12B3FD63C5A2}"/>
          </ac:spMkLst>
        </pc:spChg>
        <pc:spChg chg="del">
          <ac:chgData name="Celia Doñoro Arenilla" userId="5aeea512-860a-4252-a1ad-6ffd886bd921" providerId="ADAL" clId="{39BCF8BC-1C89-4385-A38F-AC9B0D5A2B07}" dt="2022-11-30T12:56:40.245" v="119" actId="478"/>
          <ac:spMkLst>
            <pc:docMk/>
            <pc:sldMk cId="1158810160" sldId="265"/>
            <ac:spMk id="26" creationId="{C8981481-294F-C143-8177-68FE6B7C42B1}"/>
          </ac:spMkLst>
        </pc:spChg>
        <pc:spChg chg="del">
          <ac:chgData name="Celia Doñoro Arenilla" userId="5aeea512-860a-4252-a1ad-6ffd886bd921" providerId="ADAL" clId="{39BCF8BC-1C89-4385-A38F-AC9B0D5A2B07}" dt="2022-11-30T12:56:44.238" v="122" actId="478"/>
          <ac:spMkLst>
            <pc:docMk/>
            <pc:sldMk cId="1158810160" sldId="265"/>
            <ac:spMk id="27" creationId="{147E9B1D-F1F4-1241-B1C9-13AC8A838D06}"/>
          </ac:spMkLst>
        </pc:spChg>
        <pc:spChg chg="del mod">
          <ac:chgData name="Celia Doñoro Arenilla" userId="5aeea512-860a-4252-a1ad-6ffd886bd921" providerId="ADAL" clId="{39BCF8BC-1C89-4385-A38F-AC9B0D5A2B07}" dt="2022-11-30T12:56:42.518" v="121" actId="478"/>
          <ac:spMkLst>
            <pc:docMk/>
            <pc:sldMk cId="1158810160" sldId="265"/>
            <ac:spMk id="28" creationId="{0CD9022C-7217-744B-AD8A-6EF209E304DD}"/>
          </ac:spMkLst>
        </pc:spChg>
        <pc:spChg chg="mod">
          <ac:chgData name="Celia Doñoro Arenilla" userId="5aeea512-860a-4252-a1ad-6ffd886bd921" providerId="ADAL" clId="{39BCF8BC-1C89-4385-A38F-AC9B0D5A2B07}" dt="2022-12-02T09:37:28.538" v="2485" actId="27636"/>
          <ac:spMkLst>
            <pc:docMk/>
            <pc:sldMk cId="1158810160" sldId="265"/>
            <ac:spMk id="29" creationId="{F3EBF472-A2DA-C142-B2C7-9FCF782FE410}"/>
          </ac:spMkLst>
        </pc:spChg>
        <pc:spChg chg="del">
          <ac:chgData name="Celia Doñoro Arenilla" userId="5aeea512-860a-4252-a1ad-6ffd886bd921" providerId="ADAL" clId="{39BCF8BC-1C89-4385-A38F-AC9B0D5A2B07}" dt="2022-12-02T08:52:48.665" v="1916" actId="478"/>
          <ac:spMkLst>
            <pc:docMk/>
            <pc:sldMk cId="1158810160" sldId="265"/>
            <ac:spMk id="32" creationId="{F7C79E3E-3DC4-5A4D-8FA6-96F085A11572}"/>
          </ac:spMkLst>
        </pc:spChg>
        <pc:spChg chg="del">
          <ac:chgData name="Celia Doñoro Arenilla" userId="5aeea512-860a-4252-a1ad-6ffd886bd921" providerId="ADAL" clId="{39BCF8BC-1C89-4385-A38F-AC9B0D5A2B07}" dt="2022-12-02T08:52:48.665" v="1916" actId="478"/>
          <ac:spMkLst>
            <pc:docMk/>
            <pc:sldMk cId="1158810160" sldId="265"/>
            <ac:spMk id="33" creationId="{1E81652F-BB9D-A94D-AF81-8ACDFCCF3AB5}"/>
          </ac:spMkLst>
        </pc:spChg>
        <pc:spChg chg="del">
          <ac:chgData name="Celia Doñoro Arenilla" userId="5aeea512-860a-4252-a1ad-6ffd886bd921" providerId="ADAL" clId="{39BCF8BC-1C89-4385-A38F-AC9B0D5A2B07}" dt="2022-12-02T08:52:48.665" v="1916" actId="478"/>
          <ac:spMkLst>
            <pc:docMk/>
            <pc:sldMk cId="1158810160" sldId="265"/>
            <ac:spMk id="34" creationId="{65A5E653-F4C6-414B-879D-3DF95416A3E3}"/>
          </ac:spMkLst>
        </pc:spChg>
        <pc:spChg chg="del">
          <ac:chgData name="Celia Doñoro Arenilla" userId="5aeea512-860a-4252-a1ad-6ffd886bd921" providerId="ADAL" clId="{39BCF8BC-1C89-4385-A38F-AC9B0D5A2B07}" dt="2022-12-02T08:52:48.665" v="1916" actId="478"/>
          <ac:spMkLst>
            <pc:docMk/>
            <pc:sldMk cId="1158810160" sldId="265"/>
            <ac:spMk id="35" creationId="{D3827145-EAC9-9842-8569-0310ACDEC487}"/>
          </ac:spMkLst>
        </pc:spChg>
        <pc:spChg chg="del">
          <ac:chgData name="Celia Doñoro Arenilla" userId="5aeea512-860a-4252-a1ad-6ffd886bd921" providerId="ADAL" clId="{39BCF8BC-1C89-4385-A38F-AC9B0D5A2B07}" dt="2022-12-02T08:52:48.665" v="1916" actId="478"/>
          <ac:spMkLst>
            <pc:docMk/>
            <pc:sldMk cId="1158810160" sldId="265"/>
            <ac:spMk id="36" creationId="{708759E6-510A-4B49-9914-1202A6BB5EB9}"/>
          </ac:spMkLst>
        </pc:spChg>
        <pc:spChg chg="del">
          <ac:chgData name="Celia Doñoro Arenilla" userId="5aeea512-860a-4252-a1ad-6ffd886bd921" providerId="ADAL" clId="{39BCF8BC-1C89-4385-A38F-AC9B0D5A2B07}" dt="2022-12-02T08:52:48.665" v="1916" actId="478"/>
          <ac:spMkLst>
            <pc:docMk/>
            <pc:sldMk cId="1158810160" sldId="265"/>
            <ac:spMk id="37" creationId="{0F94F94E-1665-814B-A57C-E9FB1C65F0A7}"/>
          </ac:spMkLst>
        </pc:spChg>
        <pc:spChg chg="del">
          <ac:chgData name="Celia Doñoro Arenilla" userId="5aeea512-860a-4252-a1ad-6ffd886bd921" providerId="ADAL" clId="{39BCF8BC-1C89-4385-A38F-AC9B0D5A2B07}" dt="2022-12-02T08:52:48.665" v="1916" actId="478"/>
          <ac:spMkLst>
            <pc:docMk/>
            <pc:sldMk cId="1158810160" sldId="265"/>
            <ac:spMk id="38" creationId="{A3832FFC-F37B-B340-AB37-6098B1FE4A12}"/>
          </ac:spMkLst>
        </pc:spChg>
        <pc:spChg chg="del">
          <ac:chgData name="Celia Doñoro Arenilla" userId="5aeea512-860a-4252-a1ad-6ffd886bd921" providerId="ADAL" clId="{39BCF8BC-1C89-4385-A38F-AC9B0D5A2B07}" dt="2022-12-02T08:52:48.665" v="1916" actId="478"/>
          <ac:spMkLst>
            <pc:docMk/>
            <pc:sldMk cId="1158810160" sldId="265"/>
            <ac:spMk id="39" creationId="{59E3FD43-8DB9-314E-987A-B40F2DC51524}"/>
          </ac:spMkLst>
        </pc:spChg>
        <pc:spChg chg="del">
          <ac:chgData name="Celia Doñoro Arenilla" userId="5aeea512-860a-4252-a1ad-6ffd886bd921" providerId="ADAL" clId="{39BCF8BC-1C89-4385-A38F-AC9B0D5A2B07}" dt="2022-12-02T08:52:48.665" v="1916" actId="478"/>
          <ac:spMkLst>
            <pc:docMk/>
            <pc:sldMk cId="1158810160" sldId="265"/>
            <ac:spMk id="40" creationId="{3ED15389-6072-CF47-9EE0-83D6577FE128}"/>
          </ac:spMkLst>
        </pc:spChg>
        <pc:spChg chg="add del mod">
          <ac:chgData name="Celia Doñoro Arenilla" userId="5aeea512-860a-4252-a1ad-6ffd886bd921" providerId="ADAL" clId="{39BCF8BC-1C89-4385-A38F-AC9B0D5A2B07}" dt="2022-12-02T10:13:23.468" v="3593"/>
          <ac:spMkLst>
            <pc:docMk/>
            <pc:sldMk cId="1158810160" sldId="265"/>
            <ac:spMk id="43" creationId="{FC29934F-BC8D-B93D-004E-84A6644D68D5}"/>
          </ac:spMkLst>
        </pc:spChg>
        <pc:spChg chg="add mod">
          <ac:chgData name="Celia Doñoro Arenilla" userId="5aeea512-860a-4252-a1ad-6ffd886bd921" providerId="ADAL" clId="{39BCF8BC-1C89-4385-A38F-AC9B0D5A2B07}" dt="2022-12-02T10:16:38.460" v="3777" actId="1076"/>
          <ac:spMkLst>
            <pc:docMk/>
            <pc:sldMk cId="1158810160" sldId="265"/>
            <ac:spMk id="48" creationId="{8C475ED9-7C97-48AB-7CA4-FC91F110A42F}"/>
          </ac:spMkLst>
        </pc:spChg>
        <pc:picChg chg="add del mod">
          <ac:chgData name="Celia Doñoro Arenilla" userId="5aeea512-860a-4252-a1ad-6ffd886bd921" providerId="ADAL" clId="{39BCF8BC-1C89-4385-A38F-AC9B0D5A2B07}" dt="2022-12-02T09:37:33.339" v="2486" actId="478"/>
          <ac:picMkLst>
            <pc:docMk/>
            <pc:sldMk cId="1158810160" sldId="265"/>
            <ac:picMk id="2" creationId="{6530ECFE-54C8-5036-283C-69FDF4714DFE}"/>
          </ac:picMkLst>
        </pc:picChg>
        <pc:picChg chg="add del">
          <ac:chgData name="Celia Doñoro Arenilla" userId="5aeea512-860a-4252-a1ad-6ffd886bd921" providerId="ADAL" clId="{39BCF8BC-1C89-4385-A38F-AC9B0D5A2B07}" dt="2022-11-30T13:03:18.996" v="402" actId="478"/>
          <ac:picMkLst>
            <pc:docMk/>
            <pc:sldMk cId="1158810160" sldId="265"/>
            <ac:picMk id="3" creationId="{CF4E5542-453F-6A68-DBBF-18605EF4C5D4}"/>
          </ac:picMkLst>
        </pc:picChg>
        <pc:picChg chg="add del mod">
          <ac:chgData name="Celia Doñoro Arenilla" userId="5aeea512-860a-4252-a1ad-6ffd886bd921" providerId="ADAL" clId="{39BCF8BC-1C89-4385-A38F-AC9B0D5A2B07}" dt="2022-12-02T09:37:33.731" v="2487" actId="478"/>
          <ac:picMkLst>
            <pc:docMk/>
            <pc:sldMk cId="1158810160" sldId="265"/>
            <ac:picMk id="4" creationId="{6BD3AB73-4C4B-DB47-3F29-3C58D380BBB7}"/>
          </ac:picMkLst>
        </pc:picChg>
        <pc:picChg chg="add del mod">
          <ac:chgData name="Celia Doñoro Arenilla" userId="5aeea512-860a-4252-a1ad-6ffd886bd921" providerId="ADAL" clId="{39BCF8BC-1C89-4385-A38F-AC9B0D5A2B07}" dt="2022-12-02T10:12:43.086" v="3581" actId="478"/>
          <ac:picMkLst>
            <pc:docMk/>
            <pc:sldMk cId="1158810160" sldId="265"/>
            <ac:picMk id="7" creationId="{3ECE8CC7-C647-9FF9-839B-ACA2EB1B2A3B}"/>
          </ac:picMkLst>
        </pc:picChg>
        <pc:picChg chg="add mod ord">
          <ac:chgData name="Celia Doñoro Arenilla" userId="5aeea512-860a-4252-a1ad-6ffd886bd921" providerId="ADAL" clId="{39BCF8BC-1C89-4385-A38F-AC9B0D5A2B07}" dt="2022-12-02T09:04:05.155" v="2369" actId="14100"/>
          <ac:picMkLst>
            <pc:docMk/>
            <pc:sldMk cId="1158810160" sldId="265"/>
            <ac:picMk id="10" creationId="{2B6E982B-A87F-016D-34D6-63D7B3F99FA6}"/>
          </ac:picMkLst>
        </pc:picChg>
        <pc:picChg chg="mod">
          <ac:chgData name="Celia Doñoro Arenilla" userId="5aeea512-860a-4252-a1ad-6ffd886bd921" providerId="ADAL" clId="{39BCF8BC-1C89-4385-A38F-AC9B0D5A2B07}" dt="2022-12-02T09:38:14.377" v="2490" actId="1076"/>
          <ac:picMkLst>
            <pc:docMk/>
            <pc:sldMk cId="1158810160" sldId="265"/>
            <ac:picMk id="14" creationId="{DD19893B-4656-7045-99E6-6D6B1EF98320}"/>
          </ac:picMkLst>
        </pc:picChg>
        <pc:picChg chg="mod">
          <ac:chgData name="Celia Doñoro Arenilla" userId="5aeea512-860a-4252-a1ad-6ffd886bd921" providerId="ADAL" clId="{39BCF8BC-1C89-4385-A38F-AC9B0D5A2B07}" dt="2022-12-02T10:15:01.039" v="3709" actId="1037"/>
          <ac:picMkLst>
            <pc:docMk/>
            <pc:sldMk cId="1158810160" sldId="265"/>
            <ac:picMk id="15" creationId="{E31EFB80-7729-B841-BFF0-6ECDACAB1EFE}"/>
          </ac:picMkLst>
        </pc:picChg>
        <pc:picChg chg="mod">
          <ac:chgData name="Celia Doñoro Arenilla" userId="5aeea512-860a-4252-a1ad-6ffd886bd921" providerId="ADAL" clId="{39BCF8BC-1C89-4385-A38F-AC9B0D5A2B07}" dt="2022-12-02T09:56:07.784" v="3044" actId="1076"/>
          <ac:picMkLst>
            <pc:docMk/>
            <pc:sldMk cId="1158810160" sldId="265"/>
            <ac:picMk id="16" creationId="{4DF0AC13-9088-A645-9AD9-A094ADA01961}"/>
          </ac:picMkLst>
        </pc:picChg>
        <pc:picChg chg="del mod">
          <ac:chgData name="Celia Doñoro Arenilla" userId="5aeea512-860a-4252-a1ad-6ffd886bd921" providerId="ADAL" clId="{39BCF8BC-1C89-4385-A38F-AC9B0D5A2B07}" dt="2022-12-02T10:12:42.431" v="3580" actId="478"/>
          <ac:picMkLst>
            <pc:docMk/>
            <pc:sldMk cId="1158810160" sldId="265"/>
            <ac:picMk id="17" creationId="{DB6B6770-7B41-7744-B315-44B885135A7F}"/>
          </ac:picMkLst>
        </pc:picChg>
        <pc:picChg chg="add mod">
          <ac:chgData name="Celia Doñoro Arenilla" userId="5aeea512-860a-4252-a1ad-6ffd886bd921" providerId="ADAL" clId="{39BCF8BC-1C89-4385-A38F-AC9B0D5A2B07}" dt="2022-12-02T10:16:45.027" v="3779" actId="1076"/>
          <ac:picMkLst>
            <pc:docMk/>
            <pc:sldMk cId="1158810160" sldId="265"/>
            <ac:picMk id="28" creationId="{69756AD4-B64F-64BF-C923-7EC0513CA6A2}"/>
          </ac:picMkLst>
        </pc:picChg>
        <pc:picChg chg="add mod">
          <ac:chgData name="Celia Doñoro Arenilla" userId="5aeea512-860a-4252-a1ad-6ffd886bd921" providerId="ADAL" clId="{39BCF8BC-1C89-4385-A38F-AC9B0D5A2B07}" dt="2022-12-02T10:16:42.923" v="3778" actId="1076"/>
          <ac:picMkLst>
            <pc:docMk/>
            <pc:sldMk cId="1158810160" sldId="265"/>
            <ac:picMk id="41" creationId="{9402F936-18F9-864F-142B-B2D7D47361C3}"/>
          </ac:picMkLst>
        </pc:picChg>
        <pc:picChg chg="add mod ord">
          <ac:chgData name="Celia Doñoro Arenilla" userId="5aeea512-860a-4252-a1ad-6ffd886bd921" providerId="ADAL" clId="{39BCF8BC-1C89-4385-A38F-AC9B0D5A2B07}" dt="2022-12-02T10:14:29.307" v="3654" actId="1076"/>
          <ac:picMkLst>
            <pc:docMk/>
            <pc:sldMk cId="1158810160" sldId="265"/>
            <ac:picMk id="42" creationId="{68D02EC7-0369-DB5E-EFE0-15CE3C1851F8}"/>
          </ac:picMkLst>
        </pc:picChg>
        <pc:picChg chg="add del mod">
          <ac:chgData name="Celia Doñoro Arenilla" userId="5aeea512-860a-4252-a1ad-6ffd886bd921" providerId="ADAL" clId="{39BCF8BC-1C89-4385-A38F-AC9B0D5A2B07}" dt="2022-12-02T10:13:32.009" v="3596" actId="478"/>
          <ac:picMkLst>
            <pc:docMk/>
            <pc:sldMk cId="1158810160" sldId="265"/>
            <ac:picMk id="44" creationId="{4766FA1C-D6CD-7EF6-A3D3-D9966D2B81E8}"/>
          </ac:picMkLst>
        </pc:picChg>
        <pc:picChg chg="add del mod">
          <ac:chgData name="Celia Doñoro Arenilla" userId="5aeea512-860a-4252-a1ad-6ffd886bd921" providerId="ADAL" clId="{39BCF8BC-1C89-4385-A38F-AC9B0D5A2B07}" dt="2022-12-02T10:13:30.302" v="3595" actId="478"/>
          <ac:picMkLst>
            <pc:docMk/>
            <pc:sldMk cId="1158810160" sldId="265"/>
            <ac:picMk id="45" creationId="{00CC2495-18B7-F703-F1EA-69F47D7F413B}"/>
          </ac:picMkLst>
        </pc:picChg>
        <pc:picChg chg="add mod">
          <ac:chgData name="Celia Doñoro Arenilla" userId="5aeea512-860a-4252-a1ad-6ffd886bd921" providerId="ADAL" clId="{39BCF8BC-1C89-4385-A38F-AC9B0D5A2B07}" dt="2022-12-02T10:15:44.763" v="3769" actId="1076"/>
          <ac:picMkLst>
            <pc:docMk/>
            <pc:sldMk cId="1158810160" sldId="265"/>
            <ac:picMk id="46" creationId="{EBA1CA06-DA3E-563F-D426-06950795F8E1}"/>
          </ac:picMkLst>
        </pc:picChg>
        <pc:cxnChg chg="mod">
          <ac:chgData name="Celia Doñoro Arenilla" userId="5aeea512-860a-4252-a1ad-6ffd886bd921" providerId="ADAL" clId="{39BCF8BC-1C89-4385-A38F-AC9B0D5A2B07}" dt="2022-12-01T10:56:11.246" v="1041" actId="1076"/>
          <ac:cxnSpMkLst>
            <pc:docMk/>
            <pc:sldMk cId="1158810160" sldId="265"/>
            <ac:cxnSpMk id="30" creationId="{065C0A55-B760-5749-9843-57C0CE4DD34F}"/>
          </ac:cxnSpMkLst>
        </pc:cxnChg>
      </pc:sldChg>
      <pc:sldChg chg="delSp modSp add del mod ord">
        <pc:chgData name="Celia Doñoro Arenilla" userId="5aeea512-860a-4252-a1ad-6ffd886bd921" providerId="ADAL" clId="{39BCF8BC-1C89-4385-A38F-AC9B0D5A2B07}" dt="2022-12-02T10:21:02.591" v="3853" actId="47"/>
        <pc:sldMkLst>
          <pc:docMk/>
          <pc:sldMk cId="3003679286" sldId="266"/>
        </pc:sldMkLst>
        <pc:spChg chg="mod">
          <ac:chgData name="Celia Doñoro Arenilla" userId="5aeea512-860a-4252-a1ad-6ffd886bd921" providerId="ADAL" clId="{39BCF8BC-1C89-4385-A38F-AC9B0D5A2B07}" dt="2022-12-02T09:57:36.276" v="3169" actId="1036"/>
          <ac:spMkLst>
            <pc:docMk/>
            <pc:sldMk cId="3003679286" sldId="266"/>
            <ac:spMk id="22" creationId="{AC3DF26E-C72F-4C45-A6AF-84150EEF8F54}"/>
          </ac:spMkLst>
        </pc:spChg>
        <pc:picChg chg="del mod">
          <ac:chgData name="Celia Doñoro Arenilla" userId="5aeea512-860a-4252-a1ad-6ffd886bd921" providerId="ADAL" clId="{39BCF8BC-1C89-4385-A38F-AC9B0D5A2B07}" dt="2022-12-02T10:19:01.500" v="3824" actId="478"/>
          <ac:picMkLst>
            <pc:docMk/>
            <pc:sldMk cId="3003679286" sldId="266"/>
            <ac:picMk id="3" creationId="{691D110F-B067-33D7-061E-A51378C9497C}"/>
          </ac:picMkLst>
        </pc:picChg>
        <pc:picChg chg="del mod">
          <ac:chgData name="Celia Doñoro Arenilla" userId="5aeea512-860a-4252-a1ad-6ffd886bd921" providerId="ADAL" clId="{39BCF8BC-1C89-4385-A38F-AC9B0D5A2B07}" dt="2022-12-02T10:19:39.708" v="3832" actId="478"/>
          <ac:picMkLst>
            <pc:docMk/>
            <pc:sldMk cId="3003679286" sldId="266"/>
            <ac:picMk id="5" creationId="{197D3B78-EE5A-0B6C-DAD7-86AF0D2CEF49}"/>
          </ac:picMkLst>
        </pc:picChg>
      </pc:sldChg>
      <pc:sldChg chg="new del">
        <pc:chgData name="Celia Doñoro Arenilla" userId="5aeea512-860a-4252-a1ad-6ffd886bd921" providerId="ADAL" clId="{39BCF8BC-1C89-4385-A38F-AC9B0D5A2B07}" dt="2022-12-02T10:19:08.086" v="3826" actId="47"/>
        <pc:sldMkLst>
          <pc:docMk/>
          <pc:sldMk cId="3540759664" sldId="267"/>
        </pc:sldMkLst>
      </pc:sldChg>
      <pc:sldChg chg="addSp delSp modSp mod">
        <pc:chgData name="Celia Doñoro Arenilla" userId="5aeea512-860a-4252-a1ad-6ffd886bd921" providerId="ADAL" clId="{39BCF8BC-1C89-4385-A38F-AC9B0D5A2B07}" dt="2022-12-02T10:56:46.766" v="5264" actId="207"/>
        <pc:sldMkLst>
          <pc:docMk/>
          <pc:sldMk cId="959453066" sldId="272"/>
        </pc:sldMkLst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6" creationId="{FD61C126-E3EE-055E-CE92-B40E2CE02D26}"/>
          </ac:spMkLst>
        </pc:spChg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7" creationId="{2C30CF32-8C9C-9839-D076-7AAA6B83423D}"/>
          </ac:spMkLst>
        </pc:spChg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8" creationId="{D9F10C5D-CC7F-041A-5D9F-F39990C413B0}"/>
          </ac:spMkLst>
        </pc:spChg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9" creationId="{D1A33D96-3D9F-2C48-CC6E-5EB481540A03}"/>
          </ac:spMkLst>
        </pc:spChg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10" creationId="{8E97F277-C5A0-D668-8742-760BEEA8E877}"/>
          </ac:spMkLst>
        </pc:spChg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11" creationId="{A1325301-5BFE-C20E-4CB4-A4ED56B70BC6}"/>
          </ac:spMkLst>
        </pc:spChg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12" creationId="{5B24AD0F-4F6E-C17F-3AB9-7C4D5B4B9807}"/>
          </ac:spMkLst>
        </pc:spChg>
        <pc:spChg chg="add mod">
          <ac:chgData name="Celia Doñoro Arenilla" userId="5aeea512-860a-4252-a1ad-6ffd886bd921" providerId="ADAL" clId="{39BCF8BC-1C89-4385-A38F-AC9B0D5A2B07}" dt="2022-12-02T10:56:46.766" v="5264" actId="207"/>
          <ac:spMkLst>
            <pc:docMk/>
            <pc:sldMk cId="959453066" sldId="272"/>
            <ac:spMk id="13" creationId="{C9B729E8-5F71-95F7-83B7-F251DC23FC2E}"/>
          </ac:spMkLst>
        </pc:spChg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15" creationId="{28DDE1C4-70EE-A202-BAEB-CFBD9F4C6B2B}"/>
          </ac:spMkLst>
        </pc:spChg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16" creationId="{2E9AD857-583C-7C1A-75A0-35DD2B4DF12A}"/>
          </ac:spMkLst>
        </pc:spChg>
        <pc:spChg chg="add mod">
          <ac:chgData name="Celia Doñoro Arenilla" userId="5aeea512-860a-4252-a1ad-6ffd886bd921" providerId="ADAL" clId="{39BCF8BC-1C89-4385-A38F-AC9B0D5A2B07}" dt="2022-12-02T10:20:09.065" v="3843"/>
          <ac:spMkLst>
            <pc:docMk/>
            <pc:sldMk cId="959453066" sldId="272"/>
            <ac:spMk id="20" creationId="{7BDB98E6-3F06-D736-DB9B-9863442A6640}"/>
          </ac:spMkLst>
        </pc:spChg>
        <pc:spChg chg="add mod">
          <ac:chgData name="Celia Doñoro Arenilla" userId="5aeea512-860a-4252-a1ad-6ffd886bd921" providerId="ADAL" clId="{39BCF8BC-1C89-4385-A38F-AC9B0D5A2B07}" dt="2022-12-02T10:20:16.960" v="3844"/>
          <ac:spMkLst>
            <pc:docMk/>
            <pc:sldMk cId="959453066" sldId="272"/>
            <ac:spMk id="21" creationId="{13C00C69-2CAF-E5F3-5E81-E1B71FBE8CAA}"/>
          </ac:spMkLst>
        </pc:spChg>
        <pc:spChg chg="add mod">
          <ac:chgData name="Celia Doñoro Arenilla" userId="5aeea512-860a-4252-a1ad-6ffd886bd921" providerId="ADAL" clId="{39BCF8BC-1C89-4385-A38F-AC9B0D5A2B07}" dt="2022-12-02T10:20:58.342" v="3852"/>
          <ac:spMkLst>
            <pc:docMk/>
            <pc:sldMk cId="959453066" sldId="272"/>
            <ac:spMk id="23" creationId="{FE201B99-E8B7-88EB-76EC-ACAC65611A09}"/>
          </ac:spMkLst>
        </pc:spChg>
        <pc:spChg chg="add mod">
          <ac:chgData name="Celia Doñoro Arenilla" userId="5aeea512-860a-4252-a1ad-6ffd886bd921" providerId="ADAL" clId="{39BCF8BC-1C89-4385-A38F-AC9B0D5A2B07}" dt="2022-12-02T10:20:58.342" v="3852"/>
          <ac:spMkLst>
            <pc:docMk/>
            <pc:sldMk cId="959453066" sldId="272"/>
            <ac:spMk id="25" creationId="{2C547F83-13E8-8DA7-3849-871D605EDAB9}"/>
          </ac:spMkLst>
        </pc:spChg>
        <pc:spChg chg="del">
          <ac:chgData name="Celia Doñoro Arenilla" userId="5aeea512-860a-4252-a1ad-6ffd886bd921" providerId="ADAL" clId="{39BCF8BC-1C89-4385-A38F-AC9B0D5A2B07}" dt="2022-12-02T10:19:47.794" v="3833" actId="478"/>
          <ac:spMkLst>
            <pc:docMk/>
            <pc:sldMk cId="959453066" sldId="272"/>
            <ac:spMk id="27" creationId="{07C90EDF-E188-0547-A305-4377BB22DF32}"/>
          </ac:spMkLst>
        </pc:spChg>
        <pc:spChg chg="del">
          <ac:chgData name="Celia Doñoro Arenilla" userId="5aeea512-860a-4252-a1ad-6ffd886bd921" providerId="ADAL" clId="{39BCF8BC-1C89-4385-A38F-AC9B0D5A2B07}" dt="2022-12-02T10:19:51.321" v="3837" actId="478"/>
          <ac:spMkLst>
            <pc:docMk/>
            <pc:sldMk cId="959453066" sldId="272"/>
            <ac:spMk id="28" creationId="{6FA67B85-AC6B-0649-829E-E9C29E2A24CC}"/>
          </ac:spMkLst>
        </pc:spChg>
        <pc:spChg chg="del">
          <ac:chgData name="Celia Doñoro Arenilla" userId="5aeea512-860a-4252-a1ad-6ffd886bd921" providerId="ADAL" clId="{39BCF8BC-1C89-4385-A38F-AC9B0D5A2B07}" dt="2022-12-02T10:19:47.794" v="3833" actId="478"/>
          <ac:spMkLst>
            <pc:docMk/>
            <pc:sldMk cId="959453066" sldId="272"/>
            <ac:spMk id="29" creationId="{421B318C-236A-0C46-A1A6-0BBC5827D319}"/>
          </ac:spMkLst>
        </pc:spChg>
        <pc:spChg chg="del">
          <ac:chgData name="Celia Doñoro Arenilla" userId="5aeea512-860a-4252-a1ad-6ffd886bd921" providerId="ADAL" clId="{39BCF8BC-1C89-4385-A38F-AC9B0D5A2B07}" dt="2022-12-02T10:19:50.450" v="3836" actId="478"/>
          <ac:spMkLst>
            <pc:docMk/>
            <pc:sldMk cId="959453066" sldId="272"/>
            <ac:spMk id="30" creationId="{6D955A6D-610B-6540-A060-FED3AB5A032A}"/>
          </ac:spMkLst>
        </pc:spChg>
        <pc:spChg chg="del">
          <ac:chgData name="Celia Doñoro Arenilla" userId="5aeea512-860a-4252-a1ad-6ffd886bd921" providerId="ADAL" clId="{39BCF8BC-1C89-4385-A38F-AC9B0D5A2B07}" dt="2022-12-02T10:19:49.482" v="3834" actId="478"/>
          <ac:spMkLst>
            <pc:docMk/>
            <pc:sldMk cId="959453066" sldId="272"/>
            <ac:spMk id="31" creationId="{95ED7DE7-0D23-CC41-886E-994E28E7B8F8}"/>
          </ac:spMkLst>
        </pc:spChg>
        <pc:spChg chg="del">
          <ac:chgData name="Celia Doñoro Arenilla" userId="5aeea512-860a-4252-a1ad-6ffd886bd921" providerId="ADAL" clId="{39BCF8BC-1C89-4385-A38F-AC9B0D5A2B07}" dt="2022-12-02T10:19:49.887" v="3835" actId="478"/>
          <ac:spMkLst>
            <pc:docMk/>
            <pc:sldMk cId="959453066" sldId="272"/>
            <ac:spMk id="32" creationId="{0A9E33A4-5C70-2745-B2AD-6815413C32D2}"/>
          </ac:spMkLst>
        </pc:spChg>
        <pc:spChg chg="del">
          <ac:chgData name="Celia Doñoro Arenilla" userId="5aeea512-860a-4252-a1ad-6ffd886bd921" providerId="ADAL" clId="{39BCF8BC-1C89-4385-A38F-AC9B0D5A2B07}" dt="2022-12-02T10:19:47.794" v="3833" actId="478"/>
          <ac:spMkLst>
            <pc:docMk/>
            <pc:sldMk cId="959453066" sldId="272"/>
            <ac:spMk id="33" creationId="{5FBED843-C5E0-9E41-A686-2980703D5C26}"/>
          </ac:spMkLst>
        </pc:spChg>
        <pc:spChg chg="del">
          <ac:chgData name="Celia Doñoro Arenilla" userId="5aeea512-860a-4252-a1ad-6ffd886bd921" providerId="ADAL" clId="{39BCF8BC-1C89-4385-A38F-AC9B0D5A2B07}" dt="2022-12-02T10:19:47.794" v="3833" actId="478"/>
          <ac:spMkLst>
            <pc:docMk/>
            <pc:sldMk cId="959453066" sldId="272"/>
            <ac:spMk id="34" creationId="{80BDCEBA-018E-2A48-9D4D-85F19486E592}"/>
          </ac:spMkLst>
        </pc:spChg>
        <pc:spChg chg="del">
          <ac:chgData name="Celia Doñoro Arenilla" userId="5aeea512-860a-4252-a1ad-6ffd886bd921" providerId="ADAL" clId="{39BCF8BC-1C89-4385-A38F-AC9B0D5A2B07}" dt="2022-12-02T10:19:56.581" v="3840" actId="478"/>
          <ac:spMkLst>
            <pc:docMk/>
            <pc:sldMk cId="959453066" sldId="272"/>
            <ac:spMk id="36" creationId="{CCCC86C6-5C1E-524A-A868-C24ED9986199}"/>
          </ac:spMkLst>
        </pc:spChg>
        <pc:spChg chg="del mod">
          <ac:chgData name="Celia Doñoro Arenilla" userId="5aeea512-860a-4252-a1ad-6ffd886bd921" providerId="ADAL" clId="{39BCF8BC-1C89-4385-A38F-AC9B0D5A2B07}" dt="2022-12-02T10:20:01.716" v="3842" actId="478"/>
          <ac:spMkLst>
            <pc:docMk/>
            <pc:sldMk cId="959453066" sldId="272"/>
            <ac:spMk id="37" creationId="{AF7D1DE4-9275-BB4F-9D77-64C9448648C3}"/>
          </ac:spMkLst>
        </pc:spChg>
        <pc:spChg chg="del">
          <ac:chgData name="Celia Doñoro Arenilla" userId="5aeea512-860a-4252-a1ad-6ffd886bd921" providerId="ADAL" clId="{39BCF8BC-1C89-4385-A38F-AC9B0D5A2B07}" dt="2022-12-02T10:19:56.581" v="3840" actId="478"/>
          <ac:spMkLst>
            <pc:docMk/>
            <pc:sldMk cId="959453066" sldId="272"/>
            <ac:spMk id="38" creationId="{D17C9CA8-C865-8E42-AD9B-76E74AFB16D8}"/>
          </ac:spMkLst>
        </pc:spChg>
        <pc:spChg chg="del mod">
          <ac:chgData name="Celia Doñoro Arenilla" userId="5aeea512-860a-4252-a1ad-6ffd886bd921" providerId="ADAL" clId="{39BCF8BC-1C89-4385-A38F-AC9B0D5A2B07}" dt="2022-12-02T10:19:56.581" v="3840" actId="478"/>
          <ac:spMkLst>
            <pc:docMk/>
            <pc:sldMk cId="959453066" sldId="272"/>
            <ac:spMk id="39" creationId="{85AA6AA2-CF24-5248-9FED-A2E4BCBADBED}"/>
          </ac:spMkLst>
        </pc:spChg>
        <pc:picChg chg="add mod">
          <ac:chgData name="Celia Doñoro Arenilla" userId="5aeea512-860a-4252-a1ad-6ffd886bd921" providerId="ADAL" clId="{39BCF8BC-1C89-4385-A38F-AC9B0D5A2B07}" dt="2022-12-02T10:20:09.065" v="3843"/>
          <ac:picMkLst>
            <pc:docMk/>
            <pc:sldMk cId="959453066" sldId="272"/>
            <ac:picMk id="2" creationId="{1A59849F-25C9-F36F-0ABF-528DE0C163FE}"/>
          </ac:picMkLst>
        </pc:picChg>
        <pc:picChg chg="add mod">
          <ac:chgData name="Celia Doñoro Arenilla" userId="5aeea512-860a-4252-a1ad-6ffd886bd921" providerId="ADAL" clId="{39BCF8BC-1C89-4385-A38F-AC9B0D5A2B07}" dt="2022-12-02T10:32:15.214" v="4276" actId="1076"/>
          <ac:picMkLst>
            <pc:docMk/>
            <pc:sldMk cId="959453066" sldId="272"/>
            <ac:picMk id="3" creationId="{FBD74316-67CD-C839-D1C0-08AE8BE83848}"/>
          </ac:picMkLst>
        </pc:picChg>
        <pc:picChg chg="add mod">
          <ac:chgData name="Celia Doñoro Arenilla" userId="5aeea512-860a-4252-a1ad-6ffd886bd921" providerId="ADAL" clId="{39BCF8BC-1C89-4385-A38F-AC9B0D5A2B07}" dt="2022-12-02T10:20:09.065" v="3843"/>
          <ac:picMkLst>
            <pc:docMk/>
            <pc:sldMk cId="959453066" sldId="272"/>
            <ac:picMk id="4" creationId="{A1E0C8A0-FEF3-BC9D-2DC3-210D9F85CF86}"/>
          </ac:picMkLst>
        </pc:picChg>
        <pc:picChg chg="add mod">
          <ac:chgData name="Celia Doñoro Arenilla" userId="5aeea512-860a-4252-a1ad-6ffd886bd921" providerId="ADAL" clId="{39BCF8BC-1C89-4385-A38F-AC9B0D5A2B07}" dt="2022-12-02T10:20:09.065" v="3843"/>
          <ac:picMkLst>
            <pc:docMk/>
            <pc:sldMk cId="959453066" sldId="272"/>
            <ac:picMk id="5" creationId="{EA52C4B2-E5BE-42C1-1CCA-0C901C220D71}"/>
          </ac:picMkLst>
        </pc:picChg>
        <pc:picChg chg="add mod">
          <ac:chgData name="Celia Doñoro Arenilla" userId="5aeea512-860a-4252-a1ad-6ffd886bd921" providerId="ADAL" clId="{39BCF8BC-1C89-4385-A38F-AC9B0D5A2B07}" dt="2022-12-02T10:21:05.300" v="3854" actId="1076"/>
          <ac:picMkLst>
            <pc:docMk/>
            <pc:sldMk cId="959453066" sldId="272"/>
            <ac:picMk id="17" creationId="{76597E28-4AE9-3168-F6EC-53E605F88767}"/>
          </ac:picMkLst>
        </pc:picChg>
        <pc:picChg chg="add mod">
          <ac:chgData name="Celia Doñoro Arenilla" userId="5aeea512-860a-4252-a1ad-6ffd886bd921" providerId="ADAL" clId="{39BCF8BC-1C89-4385-A38F-AC9B0D5A2B07}" dt="2022-12-02T10:20:09.065" v="3843"/>
          <ac:picMkLst>
            <pc:docMk/>
            <pc:sldMk cId="959453066" sldId="272"/>
            <ac:picMk id="18" creationId="{D4B2B2BD-3891-5F1E-B45A-2EC308CD67C6}"/>
          </ac:picMkLst>
        </pc:picChg>
        <pc:picChg chg="add mod">
          <ac:chgData name="Celia Doñoro Arenilla" userId="5aeea512-860a-4252-a1ad-6ffd886bd921" providerId="ADAL" clId="{39BCF8BC-1C89-4385-A38F-AC9B0D5A2B07}" dt="2022-12-02T10:20:09.065" v="3843"/>
          <ac:picMkLst>
            <pc:docMk/>
            <pc:sldMk cId="959453066" sldId="272"/>
            <ac:picMk id="19" creationId="{698DAB8E-83C4-DBEA-9C61-EB3F092EE67E}"/>
          </ac:picMkLst>
        </pc:picChg>
        <pc:picChg chg="add mod">
          <ac:chgData name="Celia Doñoro Arenilla" userId="5aeea512-860a-4252-a1ad-6ffd886bd921" providerId="ADAL" clId="{39BCF8BC-1C89-4385-A38F-AC9B0D5A2B07}" dt="2022-12-02T10:20:16.960" v="3844"/>
          <ac:picMkLst>
            <pc:docMk/>
            <pc:sldMk cId="959453066" sldId="272"/>
            <ac:picMk id="22" creationId="{9378E221-4DBE-E871-2DB0-F054180D9358}"/>
          </ac:picMkLst>
        </pc:picChg>
        <pc:picChg chg="add mod">
          <ac:chgData name="Celia Doñoro Arenilla" userId="5aeea512-860a-4252-a1ad-6ffd886bd921" providerId="ADAL" clId="{39BCF8BC-1C89-4385-A38F-AC9B0D5A2B07}" dt="2022-12-02T10:20:58.342" v="3852"/>
          <ac:picMkLst>
            <pc:docMk/>
            <pc:sldMk cId="959453066" sldId="272"/>
            <ac:picMk id="24" creationId="{8C8C8162-A489-4CDC-802F-74D07803EBB4}"/>
          </ac:picMkLst>
        </pc:picChg>
        <pc:cxnChg chg="add mod">
          <ac:chgData name="Celia Doñoro Arenilla" userId="5aeea512-860a-4252-a1ad-6ffd886bd921" providerId="ADAL" clId="{39BCF8BC-1C89-4385-A38F-AC9B0D5A2B07}" dt="2022-12-02T10:20:09.065" v="3843"/>
          <ac:cxnSpMkLst>
            <pc:docMk/>
            <pc:sldMk cId="959453066" sldId="272"/>
            <ac:cxnSpMk id="14" creationId="{8AFC6A9E-9722-F530-FB95-1B8FC9D45B41}"/>
          </ac:cxnSpMkLst>
        </pc:cxnChg>
        <pc:cxnChg chg="del">
          <ac:chgData name="Celia Doñoro Arenilla" userId="5aeea512-860a-4252-a1ad-6ffd886bd921" providerId="ADAL" clId="{39BCF8BC-1C89-4385-A38F-AC9B0D5A2B07}" dt="2022-12-02T10:19:53.977" v="3838" actId="478"/>
          <ac:cxnSpMkLst>
            <pc:docMk/>
            <pc:sldMk cId="959453066" sldId="272"/>
            <ac:cxnSpMk id="40" creationId="{E0E1271F-0CA3-2946-9BCD-490BCE8B449C}"/>
          </ac:cxnSpMkLst>
        </pc:cxnChg>
      </pc:sldChg>
      <pc:sldChg chg="addSp delSp modSp add del mod ord">
        <pc:chgData name="Celia Doñoro Arenilla" userId="5aeea512-860a-4252-a1ad-6ffd886bd921" providerId="ADAL" clId="{39BCF8BC-1C89-4385-A38F-AC9B0D5A2B07}" dt="2022-12-02T10:56:54.411" v="5268" actId="47"/>
        <pc:sldMkLst>
          <pc:docMk/>
          <pc:sldMk cId="339113000" sldId="273"/>
        </pc:sldMkLst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6" creationId="{FD61C126-E3EE-055E-CE92-B40E2CE02D26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7" creationId="{2C30CF32-8C9C-9839-D076-7AAA6B83423D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8" creationId="{D9F10C5D-CC7F-041A-5D9F-F39990C413B0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9" creationId="{D1A33D96-3D9F-2C48-CC6E-5EB481540A03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10" creationId="{8E97F277-C5A0-D668-8742-760BEEA8E877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11" creationId="{A1325301-5BFE-C20E-4CB4-A4ED56B70BC6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12" creationId="{5B24AD0F-4F6E-C17F-3AB9-7C4D5B4B9807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13" creationId="{C9B729E8-5F71-95F7-83B7-F251DC23FC2E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15" creationId="{28DDE1C4-70EE-A202-BAEB-CFBD9F4C6B2B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16" creationId="{2E9AD857-583C-7C1A-75A0-35DD2B4DF12A}"/>
          </ac:spMkLst>
        </pc:spChg>
        <pc:spChg chg="del">
          <ac:chgData name="Celia Doñoro Arenilla" userId="5aeea512-860a-4252-a1ad-6ffd886bd921" providerId="ADAL" clId="{39BCF8BC-1C89-4385-A38F-AC9B0D5A2B07}" dt="2022-12-02T10:20:33.942" v="3847" actId="478"/>
          <ac:spMkLst>
            <pc:docMk/>
            <pc:sldMk cId="339113000" sldId="273"/>
            <ac:spMk id="20" creationId="{7BDB98E6-3F06-D736-DB9B-9863442A6640}"/>
          </ac:spMkLst>
        </pc:spChg>
        <pc:spChg chg="del">
          <ac:chgData name="Celia Doñoro Arenilla" userId="5aeea512-860a-4252-a1ad-6ffd886bd921" providerId="ADAL" clId="{39BCF8BC-1C89-4385-A38F-AC9B0D5A2B07}" dt="2022-12-02T10:20:40.982" v="3849" actId="478"/>
          <ac:spMkLst>
            <pc:docMk/>
            <pc:sldMk cId="339113000" sldId="273"/>
            <ac:spMk id="21" creationId="{13C00C69-2CAF-E5F3-5E81-E1B71FBE8CAA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27" creationId="{37A08DE2-C2CF-A5A1-8289-CB5B4474946C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28" creationId="{6D7CB197-D4D7-42D0-47B2-411BC0C06B3F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29" creationId="{F22CD096-F5F0-7071-70BD-E99321357FB6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30" creationId="{B2312CD8-59FA-42A7-4FDE-7BF4CDE795D1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31" creationId="{2A44565F-5E0D-AB6E-0869-6EF980CF4363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32" creationId="{1328C492-E49A-77D4-2F2B-EE03A59CAE99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33" creationId="{14AFFB43-E655-7B4F-C975-9005A2E52806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34" creationId="{AEAD357B-38D5-3D88-27FF-FCB9D151956E}"/>
          </ac:spMkLst>
        </pc:spChg>
        <pc:spChg chg="del">
          <ac:chgData name="Celia Doñoro Arenilla" userId="5aeea512-860a-4252-a1ad-6ffd886bd921" providerId="ADAL" clId="{39BCF8BC-1C89-4385-A38F-AC9B0D5A2B07}" dt="2022-12-02T10:20:39.441" v="3848" actId="478"/>
          <ac:spMkLst>
            <pc:docMk/>
            <pc:sldMk cId="339113000" sldId="273"/>
            <ac:spMk id="35" creationId="{29396311-AE2F-8B4B-B586-71E7A5505BA4}"/>
          </ac:spMkLst>
        </pc:spChg>
        <pc:spChg chg="add mod">
          <ac:chgData name="Celia Doñoro Arenilla" userId="5aeea512-860a-4252-a1ad-6ffd886bd921" providerId="ADAL" clId="{39BCF8BC-1C89-4385-A38F-AC9B0D5A2B07}" dt="2022-12-02T10:56:36.262" v="5262" actId="207"/>
          <ac:spMkLst>
            <pc:docMk/>
            <pc:sldMk cId="339113000" sldId="273"/>
            <ac:spMk id="36" creationId="{8B99925D-1BAD-1554-1046-C3BC2FF99709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41" creationId="{C318D535-0B5C-BF21-E6D0-07C12D6B7A04}"/>
          </ac:spMkLst>
        </pc:spChg>
        <pc:spChg chg="add mod">
          <ac:chgData name="Celia Doñoro Arenilla" userId="5aeea512-860a-4252-a1ad-6ffd886bd921" providerId="ADAL" clId="{39BCF8BC-1C89-4385-A38F-AC9B0D5A2B07}" dt="2022-12-02T10:20:46.952" v="3850"/>
          <ac:spMkLst>
            <pc:docMk/>
            <pc:sldMk cId="339113000" sldId="273"/>
            <ac:spMk id="42" creationId="{76AE6FA7-1643-9AD8-5770-277FA3B1368D}"/>
          </ac:spMkLst>
        </pc:spChg>
        <pc:spChg chg="add mod">
          <ac:chgData name="Celia Doñoro Arenilla" userId="5aeea512-860a-4252-a1ad-6ffd886bd921" providerId="ADAL" clId="{39BCF8BC-1C89-4385-A38F-AC9B0D5A2B07}" dt="2022-12-02T10:20:52.480" v="3851"/>
          <ac:spMkLst>
            <pc:docMk/>
            <pc:sldMk cId="339113000" sldId="273"/>
            <ac:spMk id="43" creationId="{0DAC0EF6-26C9-FCA4-0DAD-63DE23D7C2CB}"/>
          </ac:spMkLst>
        </pc:spChg>
        <pc:spChg chg="add mod">
          <ac:chgData name="Celia Doñoro Arenilla" userId="5aeea512-860a-4252-a1ad-6ffd886bd921" providerId="ADAL" clId="{39BCF8BC-1C89-4385-A38F-AC9B0D5A2B07}" dt="2022-12-02T10:20:52.480" v="3851"/>
          <ac:spMkLst>
            <pc:docMk/>
            <pc:sldMk cId="339113000" sldId="273"/>
            <ac:spMk id="45" creationId="{B9C32F46-1AB0-41F8-2311-E48A5DE1F262}"/>
          </ac:spMkLst>
        </pc:spChg>
        <pc:picChg chg="del">
          <ac:chgData name="Celia Doñoro Arenilla" userId="5aeea512-860a-4252-a1ad-6ffd886bd921" providerId="ADAL" clId="{39BCF8BC-1C89-4385-A38F-AC9B0D5A2B07}" dt="2022-12-02T10:20:33.942" v="3847" actId="478"/>
          <ac:picMkLst>
            <pc:docMk/>
            <pc:sldMk cId="339113000" sldId="273"/>
            <ac:picMk id="2" creationId="{1A59849F-25C9-F36F-0ABF-528DE0C163FE}"/>
          </ac:picMkLst>
        </pc:picChg>
        <pc:picChg chg="del">
          <ac:chgData name="Celia Doñoro Arenilla" userId="5aeea512-860a-4252-a1ad-6ffd886bd921" providerId="ADAL" clId="{39BCF8BC-1C89-4385-A38F-AC9B0D5A2B07}" dt="2022-12-02T10:20:33.942" v="3847" actId="478"/>
          <ac:picMkLst>
            <pc:docMk/>
            <pc:sldMk cId="339113000" sldId="273"/>
            <ac:picMk id="3" creationId="{FBD74316-67CD-C839-D1C0-08AE8BE83848}"/>
          </ac:picMkLst>
        </pc:picChg>
        <pc:picChg chg="del">
          <ac:chgData name="Celia Doñoro Arenilla" userId="5aeea512-860a-4252-a1ad-6ffd886bd921" providerId="ADAL" clId="{39BCF8BC-1C89-4385-A38F-AC9B0D5A2B07}" dt="2022-12-02T10:20:33.942" v="3847" actId="478"/>
          <ac:picMkLst>
            <pc:docMk/>
            <pc:sldMk cId="339113000" sldId="273"/>
            <ac:picMk id="4" creationId="{A1E0C8A0-FEF3-BC9D-2DC3-210D9F85CF86}"/>
          </ac:picMkLst>
        </pc:picChg>
        <pc:picChg chg="del">
          <ac:chgData name="Celia Doñoro Arenilla" userId="5aeea512-860a-4252-a1ad-6ffd886bd921" providerId="ADAL" clId="{39BCF8BC-1C89-4385-A38F-AC9B0D5A2B07}" dt="2022-12-02T10:20:33.942" v="3847" actId="478"/>
          <ac:picMkLst>
            <pc:docMk/>
            <pc:sldMk cId="339113000" sldId="273"/>
            <ac:picMk id="5" creationId="{EA52C4B2-E5BE-42C1-1CCA-0C901C220D71}"/>
          </ac:picMkLst>
        </pc:picChg>
        <pc:picChg chg="del">
          <ac:chgData name="Celia Doñoro Arenilla" userId="5aeea512-860a-4252-a1ad-6ffd886bd921" providerId="ADAL" clId="{39BCF8BC-1C89-4385-A38F-AC9B0D5A2B07}" dt="2022-12-02T10:20:33.942" v="3847" actId="478"/>
          <ac:picMkLst>
            <pc:docMk/>
            <pc:sldMk cId="339113000" sldId="273"/>
            <ac:picMk id="17" creationId="{76597E28-4AE9-3168-F6EC-53E605F88767}"/>
          </ac:picMkLst>
        </pc:picChg>
        <pc:picChg chg="del">
          <ac:chgData name="Celia Doñoro Arenilla" userId="5aeea512-860a-4252-a1ad-6ffd886bd921" providerId="ADAL" clId="{39BCF8BC-1C89-4385-A38F-AC9B0D5A2B07}" dt="2022-12-02T10:20:33.942" v="3847" actId="478"/>
          <ac:picMkLst>
            <pc:docMk/>
            <pc:sldMk cId="339113000" sldId="273"/>
            <ac:picMk id="18" creationId="{D4B2B2BD-3891-5F1E-B45A-2EC308CD67C6}"/>
          </ac:picMkLst>
        </pc:picChg>
        <pc:picChg chg="del">
          <ac:chgData name="Celia Doñoro Arenilla" userId="5aeea512-860a-4252-a1ad-6ffd886bd921" providerId="ADAL" clId="{39BCF8BC-1C89-4385-A38F-AC9B0D5A2B07}" dt="2022-12-02T10:20:33.942" v="3847" actId="478"/>
          <ac:picMkLst>
            <pc:docMk/>
            <pc:sldMk cId="339113000" sldId="273"/>
            <ac:picMk id="19" creationId="{698DAB8E-83C4-DBEA-9C61-EB3F092EE67E}"/>
          </ac:picMkLst>
        </pc:picChg>
        <pc:picChg chg="del">
          <ac:chgData name="Celia Doñoro Arenilla" userId="5aeea512-860a-4252-a1ad-6ffd886bd921" providerId="ADAL" clId="{39BCF8BC-1C89-4385-A38F-AC9B0D5A2B07}" dt="2022-12-02T10:20:39.441" v="3848" actId="478"/>
          <ac:picMkLst>
            <pc:docMk/>
            <pc:sldMk cId="339113000" sldId="273"/>
            <ac:picMk id="22" creationId="{9378E221-4DBE-E871-2DB0-F054180D9358}"/>
          </ac:picMkLst>
        </pc:picChg>
        <pc:picChg chg="add mod">
          <ac:chgData name="Celia Doñoro Arenilla" userId="5aeea512-860a-4252-a1ad-6ffd886bd921" providerId="ADAL" clId="{39BCF8BC-1C89-4385-A38F-AC9B0D5A2B07}" dt="2022-12-02T10:20:46.952" v="3850"/>
          <ac:picMkLst>
            <pc:docMk/>
            <pc:sldMk cId="339113000" sldId="273"/>
            <ac:picMk id="23" creationId="{A1D9BA68-3CC3-1F3B-5D00-216ED1714034}"/>
          </ac:picMkLst>
        </pc:picChg>
        <pc:picChg chg="add mod">
          <ac:chgData name="Celia Doñoro Arenilla" userId="5aeea512-860a-4252-a1ad-6ffd886bd921" providerId="ADAL" clId="{39BCF8BC-1C89-4385-A38F-AC9B0D5A2B07}" dt="2022-12-02T10:20:46.952" v="3850"/>
          <ac:picMkLst>
            <pc:docMk/>
            <pc:sldMk cId="339113000" sldId="273"/>
            <ac:picMk id="24" creationId="{9B9FA99E-1431-635F-E6AC-9C2543FDCB84}"/>
          </ac:picMkLst>
        </pc:picChg>
        <pc:picChg chg="add mod">
          <ac:chgData name="Celia Doñoro Arenilla" userId="5aeea512-860a-4252-a1ad-6ffd886bd921" providerId="ADAL" clId="{39BCF8BC-1C89-4385-A38F-AC9B0D5A2B07}" dt="2022-12-02T10:20:46.952" v="3850"/>
          <ac:picMkLst>
            <pc:docMk/>
            <pc:sldMk cId="339113000" sldId="273"/>
            <ac:picMk id="25" creationId="{A9091018-2E48-8BF2-3530-E590F2F54352}"/>
          </ac:picMkLst>
        </pc:picChg>
        <pc:picChg chg="add mod">
          <ac:chgData name="Celia Doñoro Arenilla" userId="5aeea512-860a-4252-a1ad-6ffd886bd921" providerId="ADAL" clId="{39BCF8BC-1C89-4385-A38F-AC9B0D5A2B07}" dt="2022-12-02T10:20:46.952" v="3850"/>
          <ac:picMkLst>
            <pc:docMk/>
            <pc:sldMk cId="339113000" sldId="273"/>
            <ac:picMk id="26" creationId="{2CF03B67-F303-97A9-E5E6-42B75A5E3202}"/>
          </ac:picMkLst>
        </pc:picChg>
        <pc:picChg chg="add mod">
          <ac:chgData name="Celia Doñoro Arenilla" userId="5aeea512-860a-4252-a1ad-6ffd886bd921" providerId="ADAL" clId="{39BCF8BC-1C89-4385-A38F-AC9B0D5A2B07}" dt="2022-12-02T10:20:46.952" v="3850"/>
          <ac:picMkLst>
            <pc:docMk/>
            <pc:sldMk cId="339113000" sldId="273"/>
            <ac:picMk id="38" creationId="{644E4643-C8C6-8A8F-F18F-0B2CA77BB3AF}"/>
          </ac:picMkLst>
        </pc:picChg>
        <pc:picChg chg="add mod">
          <ac:chgData name="Celia Doñoro Arenilla" userId="5aeea512-860a-4252-a1ad-6ffd886bd921" providerId="ADAL" clId="{39BCF8BC-1C89-4385-A38F-AC9B0D5A2B07}" dt="2022-12-02T10:20:46.952" v="3850"/>
          <ac:picMkLst>
            <pc:docMk/>
            <pc:sldMk cId="339113000" sldId="273"/>
            <ac:picMk id="39" creationId="{1AEA4E98-53CB-48A8-3D6A-CE8572662945}"/>
          </ac:picMkLst>
        </pc:picChg>
        <pc:picChg chg="add mod">
          <ac:chgData name="Celia Doñoro Arenilla" userId="5aeea512-860a-4252-a1ad-6ffd886bd921" providerId="ADAL" clId="{39BCF8BC-1C89-4385-A38F-AC9B0D5A2B07}" dt="2022-12-02T10:20:46.952" v="3850"/>
          <ac:picMkLst>
            <pc:docMk/>
            <pc:sldMk cId="339113000" sldId="273"/>
            <ac:picMk id="40" creationId="{F4430F7E-4D2F-9763-E702-E389E139F45F}"/>
          </ac:picMkLst>
        </pc:picChg>
        <pc:picChg chg="add mod">
          <ac:chgData name="Celia Doñoro Arenilla" userId="5aeea512-860a-4252-a1ad-6ffd886bd921" providerId="ADAL" clId="{39BCF8BC-1C89-4385-A38F-AC9B0D5A2B07}" dt="2022-12-02T10:20:52.480" v="3851"/>
          <ac:picMkLst>
            <pc:docMk/>
            <pc:sldMk cId="339113000" sldId="273"/>
            <ac:picMk id="44" creationId="{2AD66465-3F57-69B5-03D8-DC07BF0E65D4}"/>
          </ac:picMkLst>
        </pc:picChg>
        <pc:cxnChg chg="del">
          <ac:chgData name="Celia Doñoro Arenilla" userId="5aeea512-860a-4252-a1ad-6ffd886bd921" providerId="ADAL" clId="{39BCF8BC-1C89-4385-A38F-AC9B0D5A2B07}" dt="2022-12-02T10:20:33.942" v="3847" actId="478"/>
          <ac:cxnSpMkLst>
            <pc:docMk/>
            <pc:sldMk cId="339113000" sldId="273"/>
            <ac:cxnSpMk id="14" creationId="{8AFC6A9E-9722-F530-FB95-1B8FC9D45B41}"/>
          </ac:cxnSpMkLst>
        </pc:cxnChg>
        <pc:cxnChg chg="add mod">
          <ac:chgData name="Celia Doñoro Arenilla" userId="5aeea512-860a-4252-a1ad-6ffd886bd921" providerId="ADAL" clId="{39BCF8BC-1C89-4385-A38F-AC9B0D5A2B07}" dt="2022-12-02T10:20:46.952" v="3850"/>
          <ac:cxnSpMkLst>
            <pc:docMk/>
            <pc:sldMk cId="339113000" sldId="273"/>
            <ac:cxnSpMk id="37" creationId="{5234B9FC-6C1C-6B94-93AA-003298B143C0}"/>
          </ac:cxnSpMkLst>
        </pc:cxnChg>
      </pc:sldChg>
      <pc:sldChg chg="addSp delSp modSp add mod">
        <pc:chgData name="Celia Doñoro Arenilla" userId="5aeea512-860a-4252-a1ad-6ffd886bd921" providerId="ADAL" clId="{39BCF8BC-1C89-4385-A38F-AC9B0D5A2B07}" dt="2022-12-02T10:56:42.519" v="5263" actId="207"/>
        <pc:sldMkLst>
          <pc:docMk/>
          <pc:sldMk cId="3925931427" sldId="274"/>
        </pc:sldMkLst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6" creationId="{6A75939F-F8EF-54D8-6456-42E2D037F775}"/>
          </ac:spMkLst>
        </pc:spChg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7" creationId="{B045F3D0-81C3-C1BE-1C89-99A3089DE3FE}"/>
          </ac:spMkLst>
        </pc:spChg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8" creationId="{567ABA9E-7997-F389-62F4-429DEB63A959}"/>
          </ac:spMkLst>
        </pc:spChg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9" creationId="{D6860A23-89CA-110A-BD5B-BADBED8D8E43}"/>
          </ac:spMkLst>
        </pc:spChg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10" creationId="{643B1715-D00E-A4D0-3234-7D2DF7DD75BA}"/>
          </ac:spMkLst>
        </pc:spChg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11" creationId="{E1141A1A-5EA2-7397-810C-B7CFDB8218BD}"/>
          </ac:spMkLst>
        </pc:spChg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12" creationId="{28836220-3B52-64EA-78FA-2C7E4BA1E118}"/>
          </ac:spMkLst>
        </pc:spChg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13" creationId="{FF418446-BAFA-39F6-3796-1F8906AD69E5}"/>
          </ac:spMkLst>
        </pc:spChg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14" creationId="{B0F7BFFD-1352-0B8E-4495-E6AF57D17265}"/>
          </ac:spMkLst>
        </pc:spChg>
        <pc:spChg chg="add del mod">
          <ac:chgData name="Celia Doñoro Arenilla" userId="5aeea512-860a-4252-a1ad-6ffd886bd921" providerId="ADAL" clId="{39BCF8BC-1C89-4385-A38F-AC9B0D5A2B07}" dt="2022-12-02T10:32:12.374" v="4267"/>
          <ac:spMkLst>
            <pc:docMk/>
            <pc:sldMk cId="3925931427" sldId="274"/>
            <ac:spMk id="18" creationId="{F7963269-9556-8A1E-000A-3502CE7071F3}"/>
          </ac:spMkLst>
        </pc:spChg>
        <pc:spChg chg="add mod">
          <ac:chgData name="Celia Doñoro Arenilla" userId="5aeea512-860a-4252-a1ad-6ffd886bd921" providerId="ADAL" clId="{39BCF8BC-1C89-4385-A38F-AC9B0D5A2B07}" dt="2022-12-02T10:33:40.821" v="4365" actId="1076"/>
          <ac:spMkLst>
            <pc:docMk/>
            <pc:sldMk cId="3925931427" sldId="274"/>
            <ac:spMk id="20" creationId="{1F9A06CD-B389-86C0-2BA5-C8081D5EFA30}"/>
          </ac:spMkLst>
        </pc:spChg>
        <pc:spChg chg="add mod">
          <ac:chgData name="Celia Doñoro Arenilla" userId="5aeea512-860a-4252-a1ad-6ffd886bd921" providerId="ADAL" clId="{39BCF8BC-1C89-4385-A38F-AC9B0D5A2B07}" dt="2022-12-02T10:33:36.566" v="4364" actId="1076"/>
          <ac:spMkLst>
            <pc:docMk/>
            <pc:sldMk cId="3925931427" sldId="274"/>
            <ac:spMk id="21" creationId="{2162F5D1-38EE-8D1D-2CE3-3B1BA6FC1626}"/>
          </ac:spMkLst>
        </pc:spChg>
        <pc:spChg chg="mod">
          <ac:chgData name="Celia Doñoro Arenilla" userId="5aeea512-860a-4252-a1ad-6ffd886bd921" providerId="ADAL" clId="{39BCF8BC-1C89-4385-A38F-AC9B0D5A2B07}" dt="2022-12-02T10:30:06.693" v="4239" actId="1076"/>
          <ac:spMkLst>
            <pc:docMk/>
            <pc:sldMk cId="3925931427" sldId="274"/>
            <ac:spMk id="28" creationId="{6D7CB197-D4D7-42D0-47B2-411BC0C06B3F}"/>
          </ac:spMkLst>
        </pc:spChg>
        <pc:spChg chg="mod">
          <ac:chgData name="Celia Doñoro Arenilla" userId="5aeea512-860a-4252-a1ad-6ffd886bd921" providerId="ADAL" clId="{39BCF8BC-1C89-4385-A38F-AC9B0D5A2B07}" dt="2022-12-02T10:36:18.398" v="4388" actId="1076"/>
          <ac:spMkLst>
            <pc:docMk/>
            <pc:sldMk cId="3925931427" sldId="274"/>
            <ac:spMk id="29" creationId="{F22CD096-F5F0-7071-70BD-E99321357FB6}"/>
          </ac:spMkLst>
        </pc:spChg>
        <pc:spChg chg="add del">
          <ac:chgData name="Celia Doñoro Arenilla" userId="5aeea512-860a-4252-a1ad-6ffd886bd921" providerId="ADAL" clId="{39BCF8BC-1C89-4385-A38F-AC9B0D5A2B07}" dt="2022-12-02T10:32:15.464" v="4277" actId="478"/>
          <ac:spMkLst>
            <pc:docMk/>
            <pc:sldMk cId="3925931427" sldId="274"/>
            <ac:spMk id="30" creationId="{B2312CD8-59FA-42A7-4FDE-7BF4CDE795D1}"/>
          </ac:spMkLst>
        </pc:spChg>
        <pc:spChg chg="mod">
          <ac:chgData name="Celia Doñoro Arenilla" userId="5aeea512-860a-4252-a1ad-6ffd886bd921" providerId="ADAL" clId="{39BCF8BC-1C89-4385-A38F-AC9B0D5A2B07}" dt="2022-12-02T10:22:50.896" v="3925" actId="113"/>
          <ac:spMkLst>
            <pc:docMk/>
            <pc:sldMk cId="3925931427" sldId="274"/>
            <ac:spMk id="31" creationId="{2A44565F-5E0D-AB6E-0869-6EF980CF4363}"/>
          </ac:spMkLst>
        </pc:spChg>
        <pc:spChg chg="mod">
          <ac:chgData name="Celia Doñoro Arenilla" userId="5aeea512-860a-4252-a1ad-6ffd886bd921" providerId="ADAL" clId="{39BCF8BC-1C89-4385-A38F-AC9B0D5A2B07}" dt="2022-12-02T10:30:00.165" v="4238" actId="1076"/>
          <ac:spMkLst>
            <pc:docMk/>
            <pc:sldMk cId="3925931427" sldId="274"/>
            <ac:spMk id="32" creationId="{1328C492-E49A-77D4-2F2B-EE03A59CAE99}"/>
          </ac:spMkLst>
        </pc:spChg>
        <pc:spChg chg="mod">
          <ac:chgData name="Celia Doñoro Arenilla" userId="5aeea512-860a-4252-a1ad-6ffd886bd921" providerId="ADAL" clId="{39BCF8BC-1C89-4385-A38F-AC9B0D5A2B07}" dt="2022-12-02T10:36:18.398" v="4388" actId="1076"/>
          <ac:spMkLst>
            <pc:docMk/>
            <pc:sldMk cId="3925931427" sldId="274"/>
            <ac:spMk id="33" creationId="{14AFFB43-E655-7B4F-C975-9005A2E52806}"/>
          </ac:spMkLst>
        </pc:spChg>
        <pc:spChg chg="add del mod">
          <ac:chgData name="Celia Doñoro Arenilla" userId="5aeea512-860a-4252-a1ad-6ffd886bd921" providerId="ADAL" clId="{39BCF8BC-1C89-4385-A38F-AC9B0D5A2B07}" dt="2022-12-02T10:32:21.706" v="4285" actId="478"/>
          <ac:spMkLst>
            <pc:docMk/>
            <pc:sldMk cId="3925931427" sldId="274"/>
            <ac:spMk id="34" creationId="{AEAD357B-38D5-3D88-27FF-FCB9D151956E}"/>
          </ac:spMkLst>
        </pc:spChg>
        <pc:spChg chg="mod">
          <ac:chgData name="Celia Doñoro Arenilla" userId="5aeea512-860a-4252-a1ad-6ffd886bd921" providerId="ADAL" clId="{39BCF8BC-1C89-4385-A38F-AC9B0D5A2B07}" dt="2022-12-02T10:56:42.519" v="5263" actId="207"/>
          <ac:spMkLst>
            <pc:docMk/>
            <pc:sldMk cId="3925931427" sldId="274"/>
            <ac:spMk id="36" creationId="{8B99925D-1BAD-1554-1046-C3BC2FF99709}"/>
          </ac:spMkLst>
        </pc:spChg>
        <pc:spChg chg="add del">
          <ac:chgData name="Celia Doñoro Arenilla" userId="5aeea512-860a-4252-a1ad-6ffd886bd921" providerId="ADAL" clId="{39BCF8BC-1C89-4385-A38F-AC9B0D5A2B07}" dt="2022-12-02T10:32:16.962" v="4281" actId="478"/>
          <ac:spMkLst>
            <pc:docMk/>
            <pc:sldMk cId="3925931427" sldId="274"/>
            <ac:spMk id="41" creationId="{C318D535-0B5C-BF21-E6D0-07C12D6B7A04}"/>
          </ac:spMkLst>
        </pc:spChg>
        <pc:spChg chg="add del mod">
          <ac:chgData name="Celia Doñoro Arenilla" userId="5aeea512-860a-4252-a1ad-6ffd886bd921" providerId="ADAL" clId="{39BCF8BC-1C89-4385-A38F-AC9B0D5A2B07}" dt="2022-12-02T10:32:19.537" v="4284" actId="478"/>
          <ac:spMkLst>
            <pc:docMk/>
            <pc:sldMk cId="3925931427" sldId="274"/>
            <ac:spMk id="42" creationId="{76AE6FA7-1643-9AD8-5770-277FA3B1368D}"/>
          </ac:spMkLst>
        </pc:spChg>
        <pc:spChg chg="add mod">
          <ac:chgData name="Celia Doñoro Arenilla" userId="5aeea512-860a-4252-a1ad-6ffd886bd921" providerId="ADAL" clId="{39BCF8BC-1C89-4385-A38F-AC9B0D5A2B07}" dt="2022-12-02T10:36:37.150" v="4392" actId="1076"/>
          <ac:spMkLst>
            <pc:docMk/>
            <pc:sldMk cId="3925931427" sldId="274"/>
            <ac:spMk id="46" creationId="{73BE8EE7-E081-DAA4-DFF5-AF1814F237BA}"/>
          </ac:spMkLst>
        </pc:spChg>
        <pc:spChg chg="add mod">
          <ac:chgData name="Celia Doñoro Arenilla" userId="5aeea512-860a-4252-a1ad-6ffd886bd921" providerId="ADAL" clId="{39BCF8BC-1C89-4385-A38F-AC9B0D5A2B07}" dt="2022-12-02T10:36:39.901" v="4393" actId="1076"/>
          <ac:spMkLst>
            <pc:docMk/>
            <pc:sldMk cId="3925931427" sldId="274"/>
            <ac:spMk id="47" creationId="{78F8B7E5-5C57-48BF-432E-428F910D853B}"/>
          </ac:spMkLst>
        </pc:spChg>
        <pc:spChg chg="add del mod">
          <ac:chgData name="Celia Doñoro Arenilla" userId="5aeea512-860a-4252-a1ad-6ffd886bd921" providerId="ADAL" clId="{39BCF8BC-1C89-4385-A38F-AC9B0D5A2B07}" dt="2022-12-02T10:34:55.913" v="4370"/>
          <ac:spMkLst>
            <pc:docMk/>
            <pc:sldMk cId="3925931427" sldId="274"/>
            <ac:spMk id="49" creationId="{38B14D75-ADCC-13AB-5954-346FC01C9344}"/>
          </ac:spMkLst>
        </pc:spChg>
        <pc:spChg chg="add del mod">
          <ac:chgData name="Celia Doñoro Arenilla" userId="5aeea512-860a-4252-a1ad-6ffd886bd921" providerId="ADAL" clId="{39BCF8BC-1C89-4385-A38F-AC9B0D5A2B07}" dt="2022-12-02T10:34:55.913" v="4370"/>
          <ac:spMkLst>
            <pc:docMk/>
            <pc:sldMk cId="3925931427" sldId="274"/>
            <ac:spMk id="50" creationId="{75A307BB-7837-DA8F-2012-4FD150A54702}"/>
          </ac:spMkLst>
        </pc:spChg>
        <pc:spChg chg="add mod">
          <ac:chgData name="Celia Doñoro Arenilla" userId="5aeea512-860a-4252-a1ad-6ffd886bd921" providerId="ADAL" clId="{39BCF8BC-1C89-4385-A38F-AC9B0D5A2B07}" dt="2022-12-02T10:35:49.301" v="4383" actId="1076"/>
          <ac:spMkLst>
            <pc:docMk/>
            <pc:sldMk cId="3925931427" sldId="274"/>
            <ac:spMk id="53" creationId="{A115D760-ADF1-1A9A-BC13-D33873D721CB}"/>
          </ac:spMkLst>
        </pc:spChg>
        <pc:spChg chg="add mod">
          <ac:chgData name="Celia Doñoro Arenilla" userId="5aeea512-860a-4252-a1ad-6ffd886bd921" providerId="ADAL" clId="{39BCF8BC-1C89-4385-A38F-AC9B0D5A2B07}" dt="2022-12-02T10:35:11.152" v="4372" actId="1076"/>
          <ac:spMkLst>
            <pc:docMk/>
            <pc:sldMk cId="3925931427" sldId="274"/>
            <ac:spMk id="54" creationId="{F91ACAB0-5F67-1CE3-71B0-7A9496DD887C}"/>
          </ac:spMkLst>
        </pc:spChg>
        <pc:picChg chg="add del mod">
          <ac:chgData name="Celia Doñoro Arenilla" userId="5aeea512-860a-4252-a1ad-6ffd886bd921" providerId="ADAL" clId="{39BCF8BC-1C89-4385-A38F-AC9B0D5A2B07}" dt="2022-12-02T10:32:12.374" v="4267"/>
          <ac:picMkLst>
            <pc:docMk/>
            <pc:sldMk cId="3925931427" sldId="274"/>
            <ac:picMk id="2" creationId="{25D61864-1D43-A903-EB7F-28655BD4A6AB}"/>
          </ac:picMkLst>
        </pc:picChg>
        <pc:picChg chg="add del mod">
          <ac:chgData name="Celia Doñoro Arenilla" userId="5aeea512-860a-4252-a1ad-6ffd886bd921" providerId="ADAL" clId="{39BCF8BC-1C89-4385-A38F-AC9B0D5A2B07}" dt="2022-12-02T10:32:12.374" v="4267"/>
          <ac:picMkLst>
            <pc:docMk/>
            <pc:sldMk cId="3925931427" sldId="274"/>
            <ac:picMk id="3" creationId="{57D75E0B-E1C5-1B98-265C-61CABB8D8DE5}"/>
          </ac:picMkLst>
        </pc:picChg>
        <pc:picChg chg="add del mod">
          <ac:chgData name="Celia Doñoro Arenilla" userId="5aeea512-860a-4252-a1ad-6ffd886bd921" providerId="ADAL" clId="{39BCF8BC-1C89-4385-A38F-AC9B0D5A2B07}" dt="2022-12-02T10:32:12.374" v="4267"/>
          <ac:picMkLst>
            <pc:docMk/>
            <pc:sldMk cId="3925931427" sldId="274"/>
            <ac:picMk id="4" creationId="{9DF2D61C-04B2-79A0-ED6B-6D35ACBBA170}"/>
          </ac:picMkLst>
        </pc:picChg>
        <pc:picChg chg="add del mod">
          <ac:chgData name="Celia Doñoro Arenilla" userId="5aeea512-860a-4252-a1ad-6ffd886bd921" providerId="ADAL" clId="{39BCF8BC-1C89-4385-A38F-AC9B0D5A2B07}" dt="2022-12-02T10:32:12.374" v="4267"/>
          <ac:picMkLst>
            <pc:docMk/>
            <pc:sldMk cId="3925931427" sldId="274"/>
            <ac:picMk id="5" creationId="{2A5DD959-9AF1-23DF-AB17-08CE2FA74DB5}"/>
          </ac:picMkLst>
        </pc:picChg>
        <pc:picChg chg="add del mod">
          <ac:chgData name="Celia Doñoro Arenilla" userId="5aeea512-860a-4252-a1ad-6ffd886bd921" providerId="ADAL" clId="{39BCF8BC-1C89-4385-A38F-AC9B0D5A2B07}" dt="2022-12-02T10:32:12.374" v="4267"/>
          <ac:picMkLst>
            <pc:docMk/>
            <pc:sldMk cId="3925931427" sldId="274"/>
            <ac:picMk id="15" creationId="{927C911E-2343-0393-586B-609988055992}"/>
          </ac:picMkLst>
        </pc:picChg>
        <pc:picChg chg="add del mod">
          <ac:chgData name="Celia Doñoro Arenilla" userId="5aeea512-860a-4252-a1ad-6ffd886bd921" providerId="ADAL" clId="{39BCF8BC-1C89-4385-A38F-AC9B0D5A2B07}" dt="2022-12-02T10:32:12.374" v="4267"/>
          <ac:picMkLst>
            <pc:docMk/>
            <pc:sldMk cId="3925931427" sldId="274"/>
            <ac:picMk id="16" creationId="{67D267B1-104C-1360-E687-194F7699CD54}"/>
          </ac:picMkLst>
        </pc:picChg>
        <pc:picChg chg="add del mod">
          <ac:chgData name="Celia Doñoro Arenilla" userId="5aeea512-860a-4252-a1ad-6ffd886bd921" providerId="ADAL" clId="{39BCF8BC-1C89-4385-A38F-AC9B0D5A2B07}" dt="2022-12-02T10:32:12.374" v="4267"/>
          <ac:picMkLst>
            <pc:docMk/>
            <pc:sldMk cId="3925931427" sldId="274"/>
            <ac:picMk id="17" creationId="{90A2219D-F9DA-4621-43C5-18111312205C}"/>
          </ac:picMkLst>
        </pc:picChg>
        <pc:picChg chg="add mod">
          <ac:chgData name="Celia Doñoro Arenilla" userId="5aeea512-860a-4252-a1ad-6ffd886bd921" providerId="ADAL" clId="{39BCF8BC-1C89-4385-A38F-AC9B0D5A2B07}" dt="2022-12-02T10:35:26.262" v="4376" actId="14100"/>
          <ac:picMkLst>
            <pc:docMk/>
            <pc:sldMk cId="3925931427" sldId="274"/>
            <ac:picMk id="19" creationId="{52284AC3-7C61-EA3D-71FC-1F90855B8483}"/>
          </ac:picMkLst>
        </pc:picChg>
        <pc:picChg chg="mod">
          <ac:chgData name="Celia Doñoro Arenilla" userId="5aeea512-860a-4252-a1ad-6ffd886bd921" providerId="ADAL" clId="{39BCF8BC-1C89-4385-A38F-AC9B0D5A2B07}" dt="2022-12-02T10:35:57.310" v="4385" actId="14100"/>
          <ac:picMkLst>
            <pc:docMk/>
            <pc:sldMk cId="3925931427" sldId="274"/>
            <ac:picMk id="23" creationId="{A1D9BA68-3CC3-1F3B-5D00-216ED1714034}"/>
          </ac:picMkLst>
        </pc:picChg>
        <pc:picChg chg="mod">
          <ac:chgData name="Celia Doñoro Arenilla" userId="5aeea512-860a-4252-a1ad-6ffd886bd921" providerId="ADAL" clId="{39BCF8BC-1C89-4385-A38F-AC9B0D5A2B07}" dt="2022-12-02T10:36:48.270" v="4394" actId="1076"/>
          <ac:picMkLst>
            <pc:docMk/>
            <pc:sldMk cId="3925931427" sldId="274"/>
            <ac:picMk id="24" creationId="{9B9FA99E-1431-635F-E6AC-9C2543FDCB84}"/>
          </ac:picMkLst>
        </pc:picChg>
        <pc:picChg chg="mod">
          <ac:chgData name="Celia Doñoro Arenilla" userId="5aeea512-860a-4252-a1ad-6ffd886bd921" providerId="ADAL" clId="{39BCF8BC-1C89-4385-A38F-AC9B0D5A2B07}" dt="2022-12-02T10:36:18.398" v="4388" actId="1076"/>
          <ac:picMkLst>
            <pc:docMk/>
            <pc:sldMk cId="3925931427" sldId="274"/>
            <ac:picMk id="25" creationId="{A9091018-2E48-8BF2-3530-E590F2F54352}"/>
          </ac:picMkLst>
        </pc:picChg>
        <pc:picChg chg="add del">
          <ac:chgData name="Celia Doñoro Arenilla" userId="5aeea512-860a-4252-a1ad-6ffd886bd921" providerId="ADAL" clId="{39BCF8BC-1C89-4385-A38F-AC9B0D5A2B07}" dt="2022-12-02T10:32:15.464" v="4277" actId="478"/>
          <ac:picMkLst>
            <pc:docMk/>
            <pc:sldMk cId="3925931427" sldId="274"/>
            <ac:picMk id="26" creationId="{2CF03B67-F303-97A9-E5E6-42B75A5E3202}"/>
          </ac:picMkLst>
        </pc:picChg>
        <pc:picChg chg="add mod">
          <ac:chgData name="Celia Doñoro Arenilla" userId="5aeea512-860a-4252-a1ad-6ffd886bd921" providerId="ADAL" clId="{39BCF8BC-1C89-4385-A38F-AC9B0D5A2B07}" dt="2022-12-02T10:36:27.493" v="4389" actId="1076"/>
          <ac:picMkLst>
            <pc:docMk/>
            <pc:sldMk cId="3925931427" sldId="274"/>
            <ac:picMk id="35" creationId="{6C445887-22B7-5221-AE2F-9F0867871534}"/>
          </ac:picMkLst>
        </pc:picChg>
        <pc:picChg chg="mod">
          <ac:chgData name="Celia Doñoro Arenilla" userId="5aeea512-860a-4252-a1ad-6ffd886bd921" providerId="ADAL" clId="{39BCF8BC-1C89-4385-A38F-AC9B0D5A2B07}" dt="2022-12-02T10:29:18.468" v="4217" actId="1076"/>
          <ac:picMkLst>
            <pc:docMk/>
            <pc:sldMk cId="3925931427" sldId="274"/>
            <ac:picMk id="38" creationId="{644E4643-C8C6-8A8F-F18F-0B2CA77BB3AF}"/>
          </ac:picMkLst>
        </pc:picChg>
        <pc:picChg chg="del">
          <ac:chgData name="Celia Doñoro Arenilla" userId="5aeea512-860a-4252-a1ad-6ffd886bd921" providerId="ADAL" clId="{39BCF8BC-1C89-4385-A38F-AC9B0D5A2B07}" dt="2022-12-02T10:24:28.807" v="4082" actId="478"/>
          <ac:picMkLst>
            <pc:docMk/>
            <pc:sldMk cId="3925931427" sldId="274"/>
            <ac:picMk id="39" creationId="{1AEA4E98-53CB-48A8-3D6A-CE8572662945}"/>
          </ac:picMkLst>
        </pc:picChg>
        <pc:picChg chg="add del">
          <ac:chgData name="Celia Doñoro Arenilla" userId="5aeea512-860a-4252-a1ad-6ffd886bd921" providerId="ADAL" clId="{39BCF8BC-1C89-4385-A38F-AC9B0D5A2B07}" dt="2022-12-02T10:32:15.710" v="4278" actId="478"/>
          <ac:picMkLst>
            <pc:docMk/>
            <pc:sldMk cId="3925931427" sldId="274"/>
            <ac:picMk id="40" creationId="{F4430F7E-4D2F-9763-E702-E389E139F45F}"/>
          </ac:picMkLst>
        </pc:picChg>
        <pc:picChg chg="add del mod">
          <ac:chgData name="Celia Doñoro Arenilla" userId="5aeea512-860a-4252-a1ad-6ffd886bd921" providerId="ADAL" clId="{39BCF8BC-1C89-4385-A38F-AC9B0D5A2B07}" dt="2022-12-02T10:34:55.913" v="4370"/>
          <ac:picMkLst>
            <pc:docMk/>
            <pc:sldMk cId="3925931427" sldId="274"/>
            <ac:picMk id="48" creationId="{8D66980C-C834-BD5B-61FF-4A6915496ED4}"/>
          </ac:picMkLst>
        </pc:picChg>
        <pc:picChg chg="add del mod">
          <ac:chgData name="Celia Doñoro Arenilla" userId="5aeea512-860a-4252-a1ad-6ffd886bd921" providerId="ADAL" clId="{39BCF8BC-1C89-4385-A38F-AC9B0D5A2B07}" dt="2022-12-02T10:34:55.913" v="4370"/>
          <ac:picMkLst>
            <pc:docMk/>
            <pc:sldMk cId="3925931427" sldId="274"/>
            <ac:picMk id="51" creationId="{AA5C89F9-60B1-8155-41C6-5541B6AA775B}"/>
          </ac:picMkLst>
        </pc:picChg>
        <pc:picChg chg="add mod">
          <ac:chgData name="Celia Doñoro Arenilla" userId="5aeea512-860a-4252-a1ad-6ffd886bd921" providerId="ADAL" clId="{39BCF8BC-1C89-4385-A38F-AC9B0D5A2B07}" dt="2022-12-02T10:35:18.405" v="4373" actId="14100"/>
          <ac:picMkLst>
            <pc:docMk/>
            <pc:sldMk cId="3925931427" sldId="274"/>
            <ac:picMk id="52" creationId="{DB636CE2-A652-3F84-8E1F-8B0AD728F96C}"/>
          </ac:picMkLst>
        </pc:picChg>
        <pc:picChg chg="add mod">
          <ac:chgData name="Celia Doñoro Arenilla" userId="5aeea512-860a-4252-a1ad-6ffd886bd921" providerId="ADAL" clId="{39BCF8BC-1C89-4385-A38F-AC9B0D5A2B07}" dt="2022-12-02T10:35:51.044" v="4384" actId="1076"/>
          <ac:picMkLst>
            <pc:docMk/>
            <pc:sldMk cId="3925931427" sldId="274"/>
            <ac:picMk id="55" creationId="{FC1118BD-0731-859A-BFBA-0AB335941819}"/>
          </ac:picMkLst>
        </pc:picChg>
        <pc:cxnChg chg="add del mod">
          <ac:chgData name="Celia Doñoro Arenilla" userId="5aeea512-860a-4252-a1ad-6ffd886bd921" providerId="ADAL" clId="{39BCF8BC-1C89-4385-A38F-AC9B0D5A2B07}" dt="2022-12-02T10:32:54.507" v="4331" actId="478"/>
          <ac:cxnSpMkLst>
            <pc:docMk/>
            <pc:sldMk cId="3925931427" sldId="274"/>
            <ac:cxnSpMk id="22" creationId="{86922EB5-79C1-4C74-2C43-A62F74519E0F}"/>
          </ac:cxnSpMkLst>
        </pc:cxnChg>
      </pc:sldChg>
      <pc:sldChg chg="modSp add mod">
        <pc:chgData name="Celia Doñoro Arenilla" userId="5aeea512-860a-4252-a1ad-6ffd886bd921" providerId="ADAL" clId="{39BCF8BC-1C89-4385-A38F-AC9B0D5A2B07}" dt="2022-12-02T10:56:32.406" v="5261" actId="207"/>
        <pc:sldMkLst>
          <pc:docMk/>
          <pc:sldMk cId="146992721" sldId="275"/>
        </pc:sldMkLst>
        <pc:spChg chg="mod">
          <ac:chgData name="Celia Doñoro Arenilla" userId="5aeea512-860a-4252-a1ad-6ffd886bd921" providerId="ADAL" clId="{39BCF8BC-1C89-4385-A38F-AC9B0D5A2B07}" dt="2022-12-02T10:46:46.078" v="4794" actId="1076"/>
          <ac:spMkLst>
            <pc:docMk/>
            <pc:sldMk cId="146992721" sldId="275"/>
            <ac:spMk id="20" creationId="{1F9A06CD-B389-86C0-2BA5-C8081D5EFA30}"/>
          </ac:spMkLst>
        </pc:spChg>
        <pc:spChg chg="mod">
          <ac:chgData name="Celia Doñoro Arenilla" userId="5aeea512-860a-4252-a1ad-6ffd886bd921" providerId="ADAL" clId="{39BCF8BC-1C89-4385-A38F-AC9B0D5A2B07}" dt="2022-12-02T10:53:25.216" v="5234" actId="2710"/>
          <ac:spMkLst>
            <pc:docMk/>
            <pc:sldMk cId="146992721" sldId="275"/>
            <ac:spMk id="21" creationId="{2162F5D1-38EE-8D1D-2CE3-3B1BA6FC1626}"/>
          </ac:spMkLst>
        </pc:spChg>
        <pc:spChg chg="mod">
          <ac:chgData name="Celia Doñoro Arenilla" userId="5aeea512-860a-4252-a1ad-6ffd886bd921" providerId="ADAL" clId="{39BCF8BC-1C89-4385-A38F-AC9B0D5A2B07}" dt="2022-12-02T10:56:20.469" v="5259" actId="1076"/>
          <ac:spMkLst>
            <pc:docMk/>
            <pc:sldMk cId="146992721" sldId="275"/>
            <ac:spMk id="27" creationId="{37A08DE2-C2CF-A5A1-8289-CB5B4474946C}"/>
          </ac:spMkLst>
        </pc:spChg>
        <pc:spChg chg="mod">
          <ac:chgData name="Celia Doñoro Arenilla" userId="5aeea512-860a-4252-a1ad-6ffd886bd921" providerId="ADAL" clId="{39BCF8BC-1C89-4385-A38F-AC9B0D5A2B07}" dt="2022-12-02T10:46:19.149" v="4791" actId="1076"/>
          <ac:spMkLst>
            <pc:docMk/>
            <pc:sldMk cId="146992721" sldId="275"/>
            <ac:spMk id="31" creationId="{2A44565F-5E0D-AB6E-0869-6EF980CF4363}"/>
          </ac:spMkLst>
        </pc:spChg>
        <pc:spChg chg="mod">
          <ac:chgData name="Celia Doñoro Arenilla" userId="5aeea512-860a-4252-a1ad-6ffd886bd921" providerId="ADAL" clId="{39BCF8BC-1C89-4385-A38F-AC9B0D5A2B07}" dt="2022-12-02T10:49:28.194" v="4920" actId="207"/>
          <ac:spMkLst>
            <pc:docMk/>
            <pc:sldMk cId="146992721" sldId="275"/>
            <ac:spMk id="32" creationId="{1328C492-E49A-77D4-2F2B-EE03A59CAE99}"/>
          </ac:spMkLst>
        </pc:spChg>
        <pc:spChg chg="mod">
          <ac:chgData name="Celia Doñoro Arenilla" userId="5aeea512-860a-4252-a1ad-6ffd886bd921" providerId="ADAL" clId="{39BCF8BC-1C89-4385-A38F-AC9B0D5A2B07}" dt="2022-12-02T10:50:45.984" v="4965" actId="20577"/>
          <ac:spMkLst>
            <pc:docMk/>
            <pc:sldMk cId="146992721" sldId="275"/>
            <ac:spMk id="33" creationId="{14AFFB43-E655-7B4F-C975-9005A2E52806}"/>
          </ac:spMkLst>
        </pc:spChg>
        <pc:spChg chg="mod">
          <ac:chgData name="Celia Doñoro Arenilla" userId="5aeea512-860a-4252-a1ad-6ffd886bd921" providerId="ADAL" clId="{39BCF8BC-1C89-4385-A38F-AC9B0D5A2B07}" dt="2022-12-02T10:56:32.406" v="5261" actId="207"/>
          <ac:spMkLst>
            <pc:docMk/>
            <pc:sldMk cId="146992721" sldId="275"/>
            <ac:spMk id="36" creationId="{8B99925D-1BAD-1554-1046-C3BC2FF99709}"/>
          </ac:spMkLst>
        </pc:spChg>
        <pc:spChg chg="mod">
          <ac:chgData name="Celia Doñoro Arenilla" userId="5aeea512-860a-4252-a1ad-6ffd886bd921" providerId="ADAL" clId="{39BCF8BC-1C89-4385-A38F-AC9B0D5A2B07}" dt="2022-12-02T10:54:50.730" v="5252" actId="255"/>
          <ac:spMkLst>
            <pc:docMk/>
            <pc:sldMk cId="146992721" sldId="275"/>
            <ac:spMk id="47" creationId="{78F8B7E5-5C57-48BF-432E-428F910D853B}"/>
          </ac:spMkLst>
        </pc:spChg>
        <pc:spChg chg="mod">
          <ac:chgData name="Celia Doñoro Arenilla" userId="5aeea512-860a-4252-a1ad-6ffd886bd921" providerId="ADAL" clId="{39BCF8BC-1C89-4385-A38F-AC9B0D5A2B07}" dt="2022-12-02T10:55:21.358" v="5254" actId="1076"/>
          <ac:spMkLst>
            <pc:docMk/>
            <pc:sldMk cId="146992721" sldId="275"/>
            <ac:spMk id="53" creationId="{A115D760-ADF1-1A9A-BC13-D33873D721CB}"/>
          </ac:spMkLst>
        </pc:spChg>
        <pc:spChg chg="mod">
          <ac:chgData name="Celia Doñoro Arenilla" userId="5aeea512-860a-4252-a1ad-6ffd886bd921" providerId="ADAL" clId="{39BCF8BC-1C89-4385-A38F-AC9B0D5A2B07}" dt="2022-12-02T10:55:21.358" v="5254" actId="1076"/>
          <ac:spMkLst>
            <pc:docMk/>
            <pc:sldMk cId="146992721" sldId="275"/>
            <ac:spMk id="54" creationId="{F91ACAB0-5F67-1CE3-71B0-7A9496DD887C}"/>
          </ac:spMkLst>
        </pc:spChg>
        <pc:picChg chg="mod">
          <ac:chgData name="Celia Doñoro Arenilla" userId="5aeea512-860a-4252-a1ad-6ffd886bd921" providerId="ADAL" clId="{39BCF8BC-1C89-4385-A38F-AC9B0D5A2B07}" dt="2022-12-02T10:46:43.094" v="4793" actId="1076"/>
          <ac:picMkLst>
            <pc:docMk/>
            <pc:sldMk cId="146992721" sldId="275"/>
            <ac:picMk id="19" creationId="{52284AC3-7C61-EA3D-71FC-1F90855B8483}"/>
          </ac:picMkLst>
        </pc:picChg>
        <pc:picChg chg="mod">
          <ac:chgData name="Celia Doñoro Arenilla" userId="5aeea512-860a-4252-a1ad-6ffd886bd921" providerId="ADAL" clId="{39BCF8BC-1C89-4385-A38F-AC9B0D5A2B07}" dt="2022-12-02T10:56:15.085" v="5258" actId="14100"/>
          <ac:picMkLst>
            <pc:docMk/>
            <pc:sldMk cId="146992721" sldId="275"/>
            <ac:picMk id="23" creationId="{A1D9BA68-3CC3-1F3B-5D00-216ED1714034}"/>
          </ac:picMkLst>
        </pc:picChg>
        <pc:picChg chg="mod">
          <ac:chgData name="Celia Doñoro Arenilla" userId="5aeea512-860a-4252-a1ad-6ffd886bd921" providerId="ADAL" clId="{39BCF8BC-1C89-4385-A38F-AC9B0D5A2B07}" dt="2022-12-02T10:42:27.094" v="4476" actId="1076"/>
          <ac:picMkLst>
            <pc:docMk/>
            <pc:sldMk cId="146992721" sldId="275"/>
            <ac:picMk id="24" creationId="{9B9FA99E-1431-635F-E6AC-9C2543FDCB84}"/>
          </ac:picMkLst>
        </pc:picChg>
        <pc:picChg chg="mod">
          <ac:chgData name="Celia Doñoro Arenilla" userId="5aeea512-860a-4252-a1ad-6ffd886bd921" providerId="ADAL" clId="{39BCF8BC-1C89-4385-A38F-AC9B0D5A2B07}" dt="2022-12-02T10:56:23.037" v="5260" actId="1076"/>
          <ac:picMkLst>
            <pc:docMk/>
            <pc:sldMk cId="146992721" sldId="275"/>
            <ac:picMk id="38" creationId="{644E4643-C8C6-8A8F-F18F-0B2CA77BB3AF}"/>
          </ac:picMkLst>
        </pc:picChg>
        <pc:picChg chg="mod">
          <ac:chgData name="Celia Doñoro Arenilla" userId="5aeea512-860a-4252-a1ad-6ffd886bd921" providerId="ADAL" clId="{39BCF8BC-1C89-4385-A38F-AC9B0D5A2B07}" dt="2022-12-02T10:55:21.358" v="5254" actId="1076"/>
          <ac:picMkLst>
            <pc:docMk/>
            <pc:sldMk cId="146992721" sldId="275"/>
            <ac:picMk id="52" creationId="{DB636CE2-A652-3F84-8E1F-8B0AD728F96C}"/>
          </ac:picMkLst>
        </pc:picChg>
        <pc:picChg chg="mod">
          <ac:chgData name="Celia Doñoro Arenilla" userId="5aeea512-860a-4252-a1ad-6ffd886bd921" providerId="ADAL" clId="{39BCF8BC-1C89-4385-A38F-AC9B0D5A2B07}" dt="2022-12-02T10:56:05.246" v="5256" actId="1076"/>
          <ac:picMkLst>
            <pc:docMk/>
            <pc:sldMk cId="146992721" sldId="275"/>
            <ac:picMk id="55" creationId="{FC1118BD-0731-859A-BFBA-0AB335941819}"/>
          </ac:picMkLst>
        </pc:picChg>
      </pc:sldChg>
      <pc:sldChg chg="add del">
        <pc:chgData name="Celia Doñoro Arenilla" userId="5aeea512-860a-4252-a1ad-6ffd886bd921" providerId="ADAL" clId="{39BCF8BC-1C89-4385-A38F-AC9B0D5A2B07}" dt="2022-12-02T10:38:19.644" v="4396" actId="2890"/>
        <pc:sldMkLst>
          <pc:docMk/>
          <pc:sldMk cId="3141208809" sldId="275"/>
        </pc:sldMkLst>
      </pc:sldChg>
      <pc:sldMasterChg chg="delSldLayout">
        <pc:chgData name="Celia Doñoro Arenilla" userId="5aeea512-860a-4252-a1ad-6ffd886bd921" providerId="ADAL" clId="{39BCF8BC-1C89-4385-A38F-AC9B0D5A2B07}" dt="2022-12-02T10:21:02.591" v="3853" actId="47"/>
        <pc:sldMasterMkLst>
          <pc:docMk/>
          <pc:sldMasterMk cId="3947907184" sldId="2147483648"/>
        </pc:sldMasterMkLst>
        <pc:sldLayoutChg chg="del">
          <pc:chgData name="Celia Doñoro Arenilla" userId="5aeea512-860a-4252-a1ad-6ffd886bd921" providerId="ADAL" clId="{39BCF8BC-1C89-4385-A38F-AC9B0D5A2B07}" dt="2022-12-02T09:37:09.404" v="2415" actId="2696"/>
          <pc:sldLayoutMkLst>
            <pc:docMk/>
            <pc:sldMasterMk cId="3947907184" sldId="2147483648"/>
            <pc:sldLayoutMk cId="3314768915" sldId="2147483660"/>
          </pc:sldLayoutMkLst>
        </pc:sldLayoutChg>
        <pc:sldLayoutChg chg="del">
          <pc:chgData name="Celia Doñoro Arenilla" userId="5aeea512-860a-4252-a1ad-6ffd886bd921" providerId="ADAL" clId="{39BCF8BC-1C89-4385-A38F-AC9B0D5A2B07}" dt="2022-12-02T10:21:02.591" v="3853" actId="47"/>
          <pc:sldLayoutMkLst>
            <pc:docMk/>
            <pc:sldMasterMk cId="3947907184" sldId="2147483648"/>
            <pc:sldLayoutMk cId="2551064889" sldId="2147483661"/>
          </pc:sldLayoutMkLst>
        </pc:sldLayoutChg>
      </pc:sldMasterChg>
    </pc:docChg>
  </pc:docChgLst>
  <pc:docChgLst>
    <pc:chgData name="Celia Doñoro Arenilla" userId="5aeea512-860a-4252-a1ad-6ffd886bd921" providerId="ADAL" clId="{D7B54DA9-B048-458A-9602-4DE21ED0510C}"/>
    <pc:docChg chg="modSld">
      <pc:chgData name="Celia Doñoro Arenilla" userId="5aeea512-860a-4252-a1ad-6ffd886bd921" providerId="ADAL" clId="{D7B54DA9-B048-458A-9602-4DE21ED0510C}" dt="2021-11-08T10:26:17.454" v="20" actId="20577"/>
      <pc:docMkLst>
        <pc:docMk/>
      </pc:docMkLst>
      <pc:sldChg chg="modSp mod">
        <pc:chgData name="Celia Doñoro Arenilla" userId="5aeea512-860a-4252-a1ad-6ffd886bd921" providerId="ADAL" clId="{D7B54DA9-B048-458A-9602-4DE21ED0510C}" dt="2021-11-08T10:26:17.454" v="20" actId="20577"/>
        <pc:sldMkLst>
          <pc:docMk/>
          <pc:sldMk cId="1018687066" sldId="256"/>
        </pc:sldMkLst>
        <pc:spChg chg="mod">
          <ac:chgData name="Celia Doñoro Arenilla" userId="5aeea512-860a-4252-a1ad-6ffd886bd921" providerId="ADAL" clId="{D7B54DA9-B048-458A-9602-4DE21ED0510C}" dt="2021-11-08T10:26:17.454" v="20" actId="20577"/>
          <ac:spMkLst>
            <pc:docMk/>
            <pc:sldMk cId="1018687066" sldId="256"/>
            <ac:spMk id="18" creationId="{A7188113-388B-4E0A-B229-A6E4EDFA95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08A38-D040-4847-A4A3-2177DE2A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3A468C-FFBA-450B-951F-9859A7CBA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AD2082-06D8-4FEA-972C-3585DAB5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C3FFC5-2D43-40B6-88C9-0DF56851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2BFA27-0B87-435C-87EF-DCABED09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55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209B9-E60D-4019-878F-3C47A2BC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44B447-B189-4773-BD3D-17B01A162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19F50-8EC5-4D9F-8826-856592B3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CCEFFE-D091-4E40-A97B-025C404E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94EB89-DBC8-4DC3-BE3F-FF596B87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93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C9CD87-A6DD-464C-8DDC-A92845D77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6CE00A-C730-4894-9001-803C27C26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B33DDC-062C-4D84-968E-1B974C4B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196715-DA39-47E9-8781-9BDC809A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EC6A88-E2FE-484E-AB2B-23DBAF8D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26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. Interior Tex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QS-Corp-PPT-Corpo-pg21-Jul21.png" descr="QS-Corp-PPT-Corpo-pg21-Jul21.png">
            <a:extLst>
              <a:ext uri="{FF2B5EF4-FFF2-40B4-BE49-F238E27FC236}">
                <a16:creationId xmlns:a16="http://schemas.microsoft.com/office/drawing/2014/main" id="{797AFE3D-AF0D-5646-A62B-E70598C68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79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DAC8E5F4-F6B9-7144-9EA9-E4A7B0CAE5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995"/>
            <a:ext cx="12192794" cy="773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8FDC166F-5F8B-0348-85CD-A4233C39A5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8" y="361068"/>
            <a:ext cx="1536248" cy="3174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790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C89E4-0256-4AB2-A6C0-F9B615F1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7A936-516F-4BDC-8FE7-E5396C79A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862055-2D3E-43B5-971E-0D54341C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F46F2C-2A1D-49EF-886A-4D4FBB6C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4FD83-3349-4CEE-AFFF-B848F7E9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9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53042-BC08-45E8-96BD-84522C4C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ADB1B1-C3BF-4FB5-9EBB-182D4549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8BAFC-3B41-40F1-A53D-3785145F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F35EC-9CDC-4438-89B4-33C483BA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3B9E4B-7E7E-46B0-9F68-1C6992A5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38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69141-E79D-44EB-97A4-FE92F8B5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BCC0B0-4578-48D3-95F3-9BD44B23A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EAB998-91D0-4473-AF14-4E16561B6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0C92DC-4DE1-4F8C-B41A-A2C71C8B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1A3533-2878-424A-ADBC-E63B154F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19DF45-2887-468E-A247-C5F58C0F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37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5F813-E301-4175-881C-DE8BDC75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453938-9A49-4119-A894-FACA8CE4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62D805-85E5-4EAB-A245-D993AB95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808BAF-03EF-4444-A99E-6FCF96050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37FFFF-21D9-4C2F-AC34-4F72CE02E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50485C-D6A2-4FA2-A83A-76B67A76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7EDA07-63B9-4D5F-8C6E-6D388F72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BC057E-B633-4664-AFDE-5ECDCC21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85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7D410-0AAE-41FC-91EA-53A1A6FD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E03DA3-1098-44B0-9685-69B0C950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B9E987-A9A5-40FF-BDF4-0350CA47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A75D3E-5E4C-483F-8B86-10CEE3D2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87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61DD56-3E64-4D32-B41B-ED6C5DFA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D38F8B-7224-4EF7-BCB3-37F0C75B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E4C5A6-22C0-45C6-980F-61FC8088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831BC-9D60-453D-BF36-FF835623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14977-3B30-4425-BFDF-308EC337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E2D2C7-309F-4521-81CA-AACD71003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6939B7-32E8-458E-A917-E09D9851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E283D1-82F5-4C81-B548-5C08F06D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06D5C-5C43-4B18-A2EA-D4309CEC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48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5C8A-B352-4146-AD9C-1C811DB8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CB072D-2279-45EF-9919-91D065DB0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A1ACF2-1205-4855-ACD5-FB77A17CF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198215-C119-4002-B687-92C0E805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FFD613-E3C5-4C7C-9836-D3507170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EDC22F-8D58-411C-B57C-399F8ADA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5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F4276B-FB44-4664-ACA3-F3FC058B1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A4B8A2-FCA9-49EF-84A8-BB2AC1EF8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3E78CF-547F-435B-B820-3FE880AEA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C24D-FF4E-4D19-A868-A0055152CFFA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10F459-BA4D-43C1-90B8-87294288C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C31B06-0098-437D-9A83-FE31BB3B3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91E3C-F362-4F52-80FF-92F0F57B9B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9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8158C3E7-4E4A-1B28-501B-CEA17582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1" y="3908414"/>
            <a:ext cx="5427677" cy="2876570"/>
          </a:xfrm>
          <a:prstGeom prst="rect">
            <a:avLst/>
          </a:prstGeom>
          <a:ln>
            <a:solidFill>
              <a:srgbClr val="00B2A9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4767B8-59FC-57DC-FC75-994D31BE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39" y="879507"/>
            <a:ext cx="4812866" cy="255950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6CCCEBF-9A4C-E3D6-DC5E-C125A91C7B4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30220" y="1069168"/>
            <a:ext cx="330925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100" dirty="0">
                <a:solidFill>
                  <a:srgbClr val="5D6267"/>
                </a:solidFill>
                <a:latin typeface="Calibri Light"/>
                <a:cs typeface="Calibri Light"/>
              </a:rPr>
              <a:t>La </a:t>
            </a:r>
            <a:r>
              <a:rPr lang="es-ES" altLang="es-ES" sz="1100" b="1" dirty="0">
                <a:solidFill>
                  <a:srgbClr val="00B2A9"/>
                </a:solidFill>
                <a:latin typeface="Calibri Light"/>
                <a:cs typeface="Calibri Light"/>
              </a:rPr>
              <a:t>solicitud de HDD</a:t>
            </a:r>
            <a:r>
              <a:rPr lang="es-ES" altLang="es-ES" sz="1100" dirty="0">
                <a:solidFill>
                  <a:srgbClr val="5D6267"/>
                </a:solidFill>
                <a:latin typeface="Calibri Light"/>
                <a:cs typeface="Calibri Light"/>
              </a:rPr>
              <a:t> se puede realizar desde los módulos de urgencias, hospitalización, Consultas Externas.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07664A-496C-CBA7-CC04-9A111F7A63B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95419" y="1838390"/>
            <a:ext cx="33092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0" i="0" u="none" strike="noStrike" cap="none" normalizeH="0" baseline="0">
                <a:ln>
                  <a:noFill/>
                </a:ln>
                <a:solidFill>
                  <a:srgbClr val="E03E52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rgbClr val="E03E5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18124DE-A24E-3CAB-0865-2D155ECDBB34}"/>
              </a:ext>
            </a:extLst>
          </p:cNvPr>
          <p:cNvSpPr/>
          <p:nvPr/>
        </p:nvSpPr>
        <p:spPr>
          <a:xfrm>
            <a:off x="8030220" y="1052348"/>
            <a:ext cx="3003904" cy="589146"/>
          </a:xfrm>
          <a:prstGeom prst="rect">
            <a:avLst/>
          </a:prstGeom>
          <a:noFill/>
          <a:ln w="9525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840A196-8E56-1D65-C866-86796BF8AA3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498109" y="1346921"/>
            <a:ext cx="3532111" cy="791818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3C6C5F-9057-C6F8-D3BF-DC4BE0EB7B6A}"/>
              </a:ext>
            </a:extLst>
          </p:cNvPr>
          <p:cNvSpPr/>
          <p:nvPr/>
        </p:nvSpPr>
        <p:spPr>
          <a:xfrm>
            <a:off x="501833" y="4228214"/>
            <a:ext cx="5268908" cy="1571348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B7ABB6C-1133-7600-2E5D-CBDBC17B4BA3}"/>
              </a:ext>
            </a:extLst>
          </p:cNvPr>
          <p:cNvSpPr txBox="1"/>
          <p:nvPr/>
        </p:nvSpPr>
        <p:spPr>
          <a:xfrm>
            <a:off x="6322848" y="3938679"/>
            <a:ext cx="2630749" cy="769441"/>
          </a:xfrm>
          <a:prstGeom prst="rect">
            <a:avLst/>
          </a:prstGeom>
          <a:noFill/>
          <a:ln w="9525">
            <a:solidFill>
              <a:srgbClr val="00B2A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>
                <a:solidFill>
                  <a:srgbClr val="5D6267"/>
                </a:solidFill>
                <a:latin typeface="Calibri Light"/>
                <a:cs typeface="Calibri Light"/>
              </a:defRPr>
            </a:lvl1pPr>
          </a:lstStyle>
          <a:p>
            <a:r>
              <a:rPr lang="es-ES" dirty="0"/>
              <a:t>En esta primera parte de la solicitud, se indican los datos del facultativo solicitante, y del servicio y prestación que vamos a solicitar las sesiones.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256BFB1-96AB-BD05-0789-BC5BEACAAD12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770741" y="4372255"/>
            <a:ext cx="459484" cy="641633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D5B31A4-5349-42C7-EAD8-8EE41DE2F12D}"/>
              </a:ext>
            </a:extLst>
          </p:cNvPr>
          <p:cNvSpPr/>
          <p:nvPr/>
        </p:nvSpPr>
        <p:spPr>
          <a:xfrm>
            <a:off x="512008" y="5195880"/>
            <a:ext cx="1752857" cy="213064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6EDDF0-1A4B-C9E7-5F61-3CA7CF6B9F07}"/>
              </a:ext>
            </a:extLst>
          </p:cNvPr>
          <p:cNvSpPr txBox="1"/>
          <p:nvPr/>
        </p:nvSpPr>
        <p:spPr>
          <a:xfrm>
            <a:off x="6361466" y="4888353"/>
            <a:ext cx="4490012" cy="430887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100">
                <a:solidFill>
                  <a:srgbClr val="5D6267"/>
                </a:solidFill>
                <a:latin typeface="Calibri Light"/>
                <a:cs typeface="Calibri Light"/>
              </a:defRPr>
            </a:lvl1pPr>
          </a:lstStyle>
          <a:p>
            <a:r>
              <a:rPr lang="es-ES" dirty="0"/>
              <a:t>Desde esta opción podemos solicitar tratamientos preestablecidos, que previamente habremos grabado desde la opción de “Protocolo”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1E74468-CE50-E891-3E7A-149D96A3247A}"/>
              </a:ext>
            </a:extLst>
          </p:cNvPr>
          <p:cNvCxnSpPr>
            <a:cxnSpLocks/>
          </p:cNvCxnSpPr>
          <p:nvPr/>
        </p:nvCxnSpPr>
        <p:spPr>
          <a:xfrm flipV="1">
            <a:off x="2325235" y="5141476"/>
            <a:ext cx="4074850" cy="145820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476DB2B6-41D4-462A-4734-4AA14AA78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305" y="2251314"/>
            <a:ext cx="3965376" cy="748553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420A111-233E-6C1A-C8D6-001CE4B6CC9F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2282681" y="2538227"/>
            <a:ext cx="407116" cy="87364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5EFA6DD-18F5-3F76-1704-B3E7FBFD808D}"/>
              </a:ext>
            </a:extLst>
          </p:cNvPr>
          <p:cNvCxnSpPr>
            <a:cxnSpLocks/>
          </p:cNvCxnSpPr>
          <p:nvPr/>
        </p:nvCxnSpPr>
        <p:spPr>
          <a:xfrm flipV="1">
            <a:off x="10994757" y="4693071"/>
            <a:ext cx="538395" cy="448405"/>
          </a:xfrm>
          <a:prstGeom prst="straightConnector1">
            <a:avLst/>
          </a:prstGeom>
          <a:ln>
            <a:solidFill>
              <a:srgbClr val="00B2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C0CBB9C-D75C-8B25-3BFF-3D662F61F597}"/>
              </a:ext>
            </a:extLst>
          </p:cNvPr>
          <p:cNvSpPr txBox="1"/>
          <p:nvPr/>
        </p:nvSpPr>
        <p:spPr>
          <a:xfrm>
            <a:off x="9450862" y="3197346"/>
            <a:ext cx="2681056" cy="1615827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rgbClr val="5D6267"/>
                </a:solidFill>
                <a:latin typeface="Calibri Light"/>
                <a:cs typeface="Calibri Light"/>
              </a:rPr>
              <a:t>Para grabar un “protocolo” tendremos que introducir los datos del numero de sesiones, los días de la semana que queremos citar, si queremos revisiones cada cuantos días se debe citar, y por último se le da un nombre y una descripción, y clicamos sobre el icono de Protocolo. De esta manera quedará guardado para poder se utilizado en el futuro</a:t>
            </a:r>
            <a:r>
              <a:rPr lang="es-ES" sz="800" dirty="0">
                <a:solidFill>
                  <a:srgbClr val="E03E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A8D7EFA-9374-C3BE-8D77-F836B438825B}"/>
              </a:ext>
            </a:extLst>
          </p:cNvPr>
          <p:cNvCxnSpPr/>
          <p:nvPr/>
        </p:nvCxnSpPr>
        <p:spPr>
          <a:xfrm>
            <a:off x="4362660" y="2330045"/>
            <a:ext cx="0" cy="1734602"/>
          </a:xfrm>
          <a:prstGeom prst="straightConnector1">
            <a:avLst/>
          </a:prstGeom>
          <a:ln>
            <a:solidFill>
              <a:srgbClr val="00B2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título 1">
            <a:extLst>
              <a:ext uri="{FF2B5EF4-FFF2-40B4-BE49-F238E27FC236}">
                <a16:creationId xmlns:a16="http://schemas.microsoft.com/office/drawing/2014/main" id="{0E71315F-1613-23C5-3356-E449309D0E12}"/>
              </a:ext>
            </a:extLst>
          </p:cNvPr>
          <p:cNvSpPr txBox="1">
            <a:spLocks/>
          </p:cNvSpPr>
          <p:nvPr/>
        </p:nvSpPr>
        <p:spPr>
          <a:xfrm>
            <a:off x="391470" y="862478"/>
            <a:ext cx="2666249" cy="724057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1275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900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Circuito HDD: Solicitud tratamiento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D74ADE2-56BC-4341-6138-7911B8421E32}"/>
              </a:ext>
            </a:extLst>
          </p:cNvPr>
          <p:cNvCxnSpPr>
            <a:cxnSpLocks/>
          </p:cNvCxnSpPr>
          <p:nvPr/>
        </p:nvCxnSpPr>
        <p:spPr>
          <a:xfrm flipV="1">
            <a:off x="391470" y="952979"/>
            <a:ext cx="0" cy="506366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FD8CDEA4-D905-19CF-33C4-8D2F3176FC7A}"/>
              </a:ext>
            </a:extLst>
          </p:cNvPr>
          <p:cNvSpPr/>
          <p:nvPr/>
        </p:nvSpPr>
        <p:spPr>
          <a:xfrm>
            <a:off x="10697679" y="137456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A36A8982-4E34-1A97-5CFD-8348C3CB6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324" y="94268"/>
            <a:ext cx="760601" cy="760601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0C75480B-7E0F-95B9-76D3-C8E6B1F3A0EE}"/>
              </a:ext>
            </a:extLst>
          </p:cNvPr>
          <p:cNvSpPr/>
          <p:nvPr/>
        </p:nvSpPr>
        <p:spPr>
          <a:xfrm>
            <a:off x="2863273" y="6316145"/>
            <a:ext cx="655782" cy="380219"/>
          </a:xfrm>
          <a:prstGeom prst="rect">
            <a:avLst/>
          </a:prstGeom>
          <a:noFill/>
          <a:ln w="28575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74746FE8-41E4-7205-9E1F-2DF393051B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628" y="5832549"/>
            <a:ext cx="712737" cy="712737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5E027810-3EB4-2C62-5BA0-E884B6804D0A}"/>
              </a:ext>
            </a:extLst>
          </p:cNvPr>
          <p:cNvSpPr txBox="1"/>
          <p:nvPr/>
        </p:nvSpPr>
        <p:spPr>
          <a:xfrm>
            <a:off x="6322848" y="5661891"/>
            <a:ext cx="511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E03E52"/>
                </a:solidFill>
              </a:rPr>
              <a:t>Los tratamientos se dejarán en espera, se dirigirá al paciente a HDD dónde le programarán las citas solicitadas.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EEF1035D-89A8-B09B-454D-AFA392454EC8}"/>
              </a:ext>
            </a:extLst>
          </p:cNvPr>
          <p:cNvCxnSpPr>
            <a:cxnSpLocks/>
          </p:cNvCxnSpPr>
          <p:nvPr/>
        </p:nvCxnSpPr>
        <p:spPr>
          <a:xfrm flipV="1">
            <a:off x="3567905" y="5943603"/>
            <a:ext cx="2793561" cy="562651"/>
          </a:xfrm>
          <a:prstGeom prst="line">
            <a:avLst/>
          </a:prstGeom>
          <a:ln>
            <a:solidFill>
              <a:srgbClr val="E03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BBC9205-D642-565B-A4D0-31F9DC8C4B6C}"/>
              </a:ext>
            </a:extLst>
          </p:cNvPr>
          <p:cNvSpPr txBox="1"/>
          <p:nvPr/>
        </p:nvSpPr>
        <p:spPr>
          <a:xfrm>
            <a:off x="7783824" y="803174"/>
            <a:ext cx="1420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B2A9"/>
                </a:solidFill>
              </a:rPr>
              <a:t>HDD: Solicitud tratamiento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9DB0E0FF-3DF3-B3EB-96D8-02BA3157AC0E}"/>
              </a:ext>
            </a:extLst>
          </p:cNvPr>
          <p:cNvSpPr/>
          <p:nvPr/>
        </p:nvSpPr>
        <p:spPr>
          <a:xfrm>
            <a:off x="8999489" y="146653"/>
            <a:ext cx="716771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4E42E0F4-5EAD-FD2E-1411-BF2D85BE0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489" y="94613"/>
            <a:ext cx="786681" cy="760601"/>
          </a:xfrm>
          <a:prstGeom prst="rect">
            <a:avLst/>
          </a:prstGeom>
        </p:spPr>
      </p:pic>
      <p:sp>
        <p:nvSpPr>
          <p:cNvPr id="40" name="Elipse 39">
            <a:extLst>
              <a:ext uri="{FF2B5EF4-FFF2-40B4-BE49-F238E27FC236}">
                <a16:creationId xmlns:a16="http://schemas.microsoft.com/office/drawing/2014/main" id="{57C5FB96-F4AA-97DF-1D59-9CA3D0BA22A4}"/>
              </a:ext>
            </a:extLst>
          </p:cNvPr>
          <p:cNvSpPr/>
          <p:nvPr/>
        </p:nvSpPr>
        <p:spPr>
          <a:xfrm>
            <a:off x="9844481" y="146653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89610E12-213A-720D-DE97-AB9B99229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117" y="94613"/>
            <a:ext cx="760601" cy="760601"/>
          </a:xfrm>
          <a:prstGeom prst="rect">
            <a:avLst/>
          </a:prstGeom>
        </p:spPr>
      </p:pic>
      <p:sp>
        <p:nvSpPr>
          <p:cNvPr id="46" name="Elipse 45">
            <a:extLst>
              <a:ext uri="{FF2B5EF4-FFF2-40B4-BE49-F238E27FC236}">
                <a16:creationId xmlns:a16="http://schemas.microsoft.com/office/drawing/2014/main" id="{EEF5103B-DA87-339C-634E-06FC388DE573}"/>
              </a:ext>
            </a:extLst>
          </p:cNvPr>
          <p:cNvSpPr/>
          <p:nvPr/>
        </p:nvSpPr>
        <p:spPr>
          <a:xfrm>
            <a:off x="8155902" y="160346"/>
            <a:ext cx="686716" cy="669701"/>
          </a:xfrm>
          <a:prstGeom prst="ellipse">
            <a:avLst/>
          </a:prstGeom>
          <a:solidFill>
            <a:srgbClr val="00BEB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3255C201-06F3-86AE-B4CD-60A2DC84D34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8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5919" y="94612"/>
            <a:ext cx="786681" cy="760601"/>
          </a:xfrm>
          <a:prstGeom prst="rect">
            <a:avLst/>
          </a:prstGeom>
        </p:spPr>
      </p:pic>
      <p:sp>
        <p:nvSpPr>
          <p:cNvPr id="51" name="Elipse 50">
            <a:extLst>
              <a:ext uri="{FF2B5EF4-FFF2-40B4-BE49-F238E27FC236}">
                <a16:creationId xmlns:a16="http://schemas.microsoft.com/office/drawing/2014/main" id="{271DE64D-DAD2-665B-47AE-82B71DE95DB0}"/>
              </a:ext>
            </a:extLst>
          </p:cNvPr>
          <p:cNvSpPr/>
          <p:nvPr/>
        </p:nvSpPr>
        <p:spPr>
          <a:xfrm>
            <a:off x="11438909" y="153499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F44CA5CA-9436-0D94-00D6-A8F67A48B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0688" y="80854"/>
            <a:ext cx="760601" cy="7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3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ítulo 1">
            <a:extLst>
              <a:ext uri="{FF2B5EF4-FFF2-40B4-BE49-F238E27FC236}">
                <a16:creationId xmlns:a16="http://schemas.microsoft.com/office/drawing/2014/main" id="{A1686B51-B79F-FBE4-5672-95017AC11E08}"/>
              </a:ext>
            </a:extLst>
          </p:cNvPr>
          <p:cNvSpPr txBox="1">
            <a:spLocks/>
          </p:cNvSpPr>
          <p:nvPr/>
        </p:nvSpPr>
        <p:spPr>
          <a:xfrm>
            <a:off x="475116" y="935912"/>
            <a:ext cx="4438629" cy="523133"/>
          </a:xfrm>
          <a:prstGeom prst="rect">
            <a:avLst/>
          </a:prstGeom>
        </p:spPr>
        <p:txBody>
          <a:bodyPr vert="horz" lIns="45720" tIns="22860" rIns="45720" bIns="2286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1275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900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Circuito HDD: Personalización del tratamiento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FA0865D-FECB-61AC-C774-9E12A100C992}"/>
              </a:ext>
            </a:extLst>
          </p:cNvPr>
          <p:cNvCxnSpPr>
            <a:cxnSpLocks/>
          </p:cNvCxnSpPr>
          <p:nvPr/>
        </p:nvCxnSpPr>
        <p:spPr>
          <a:xfrm flipV="1">
            <a:off x="391470" y="935912"/>
            <a:ext cx="0" cy="439485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B4945010-2A8D-9714-C02D-7C2E7DBC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38" y="2046385"/>
            <a:ext cx="4243266" cy="2050080"/>
          </a:xfrm>
          <a:prstGeom prst="rect">
            <a:avLst/>
          </a:prstGeom>
          <a:ln>
            <a:solidFill>
              <a:srgbClr val="00B2A9"/>
            </a:solidFill>
          </a:ln>
        </p:spPr>
      </p:pic>
      <p:pic>
        <p:nvPicPr>
          <p:cNvPr id="12" name="Imagen" descr="Imagen">
            <a:extLst>
              <a:ext uri="{FF2B5EF4-FFF2-40B4-BE49-F238E27FC236}">
                <a16:creationId xmlns:a16="http://schemas.microsoft.com/office/drawing/2014/main" id="{C2FF4F44-0C27-3AAE-FCC7-C077E025AB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13" y="1563350"/>
            <a:ext cx="2100088" cy="22049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2">
            <a:extLst>
              <a:ext uri="{FF2B5EF4-FFF2-40B4-BE49-F238E27FC236}">
                <a16:creationId xmlns:a16="http://schemas.microsoft.com/office/drawing/2014/main" id="{CEC2D737-50BF-6B48-2E3E-C0D1356A193C}"/>
              </a:ext>
            </a:extLst>
          </p:cNvPr>
          <p:cNvSpPr txBox="1"/>
          <p:nvPr/>
        </p:nvSpPr>
        <p:spPr>
          <a:xfrm>
            <a:off x="1334912" y="1516568"/>
            <a:ext cx="246951" cy="58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r>
              <a:rPr lang="es-ES" sz="2750" dirty="0">
                <a:solidFill>
                  <a:srgbClr val="00BEB8"/>
                </a:solidFill>
              </a:rPr>
              <a:t>1</a:t>
            </a:r>
            <a:endParaRPr sz="2750" dirty="0">
              <a:solidFill>
                <a:srgbClr val="00BEB8"/>
              </a:solidFill>
            </a:endParaRPr>
          </a:p>
        </p:txBody>
      </p:sp>
      <p:sp>
        <p:nvSpPr>
          <p:cNvPr id="14" name="Avanzando hacia…">
            <a:extLst>
              <a:ext uri="{FF2B5EF4-FFF2-40B4-BE49-F238E27FC236}">
                <a16:creationId xmlns:a16="http://schemas.microsoft.com/office/drawing/2014/main" id="{0D14BD0D-B269-E766-F3ED-4F37FB123133}"/>
              </a:ext>
            </a:extLst>
          </p:cNvPr>
          <p:cNvSpPr txBox="1"/>
          <p:nvPr/>
        </p:nvSpPr>
        <p:spPr>
          <a:xfrm>
            <a:off x="644295" y="2460398"/>
            <a:ext cx="162995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s-ES"/>
            </a:defPPr>
            <a:lvl1pPr marL="171450" indent="-171450">
              <a:lnSpc>
                <a:spcPts val="1285"/>
              </a:lnSpc>
              <a:buClr>
                <a:srgbClr val="00B2A9"/>
              </a:buClr>
              <a:buFont typeface="Arial" panose="020B0604020202020204" pitchFamily="34" charset="0"/>
              <a:buChar char="•"/>
              <a:defRPr sz="1100" b="0">
                <a:solidFill>
                  <a:srgbClr val="5D6267"/>
                </a:solidFill>
                <a:latin typeface="Calibri Light"/>
                <a:ea typeface="Calibri Light"/>
                <a:cs typeface="Calibri Light"/>
              </a:defRPr>
            </a:lvl1pPr>
          </a:lstStyle>
          <a:p>
            <a:pPr marL="0" indent="0" algn="just">
              <a:buNone/>
            </a:pPr>
            <a:r>
              <a:rPr lang="es-ES" sz="1200" dirty="0"/>
              <a:t>Al guardar el tratamiento seleccionar </a:t>
            </a:r>
            <a:r>
              <a:rPr lang="es-ES" sz="1200" b="1" dirty="0">
                <a:solidFill>
                  <a:srgbClr val="00B2A9"/>
                </a:solidFill>
              </a:rPr>
              <a:t>“guardar y personalizar” y “dejar pendiente”.</a:t>
            </a:r>
          </a:p>
        </p:txBody>
      </p:sp>
      <p:pic>
        <p:nvPicPr>
          <p:cNvPr id="15" name="Imagen" descr="Imagen">
            <a:extLst>
              <a:ext uri="{FF2B5EF4-FFF2-40B4-BE49-F238E27FC236}">
                <a16:creationId xmlns:a16="http://schemas.microsoft.com/office/drawing/2014/main" id="{35606C78-8517-E047-5B81-1354080D40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79" y="3980929"/>
            <a:ext cx="2100088" cy="218511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2">
            <a:extLst>
              <a:ext uri="{FF2B5EF4-FFF2-40B4-BE49-F238E27FC236}">
                <a16:creationId xmlns:a16="http://schemas.microsoft.com/office/drawing/2014/main" id="{702C8F71-2373-A255-45DF-0BD4155C0B29}"/>
              </a:ext>
            </a:extLst>
          </p:cNvPr>
          <p:cNvSpPr txBox="1"/>
          <p:nvPr/>
        </p:nvSpPr>
        <p:spPr>
          <a:xfrm>
            <a:off x="1361903" y="3993498"/>
            <a:ext cx="131898" cy="588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r>
              <a:rPr lang="es-ES" sz="2750" dirty="0">
                <a:solidFill>
                  <a:srgbClr val="00BEB8"/>
                </a:solidFill>
              </a:rPr>
              <a:t>2</a:t>
            </a:r>
            <a:endParaRPr sz="2750" dirty="0">
              <a:solidFill>
                <a:srgbClr val="00BEB8"/>
              </a:solidFill>
            </a:endParaRPr>
          </a:p>
        </p:txBody>
      </p:sp>
      <p:sp>
        <p:nvSpPr>
          <p:cNvPr id="17" name="Avanzando hacia…">
            <a:extLst>
              <a:ext uri="{FF2B5EF4-FFF2-40B4-BE49-F238E27FC236}">
                <a16:creationId xmlns:a16="http://schemas.microsoft.com/office/drawing/2014/main" id="{2463415D-33A2-2CDF-6E8D-FEFF12197D29}"/>
              </a:ext>
            </a:extLst>
          </p:cNvPr>
          <p:cNvSpPr txBox="1"/>
          <p:nvPr/>
        </p:nvSpPr>
        <p:spPr>
          <a:xfrm>
            <a:off x="766847" y="4733667"/>
            <a:ext cx="1426642" cy="105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s-ES"/>
            </a:defPPr>
            <a:lvl1pPr marL="171450" indent="-171450">
              <a:lnSpc>
                <a:spcPts val="1285"/>
              </a:lnSpc>
              <a:buClr>
                <a:srgbClr val="00B2A9"/>
              </a:buClr>
              <a:buFont typeface="Arial" panose="020B0604020202020204" pitchFamily="34" charset="0"/>
              <a:buChar char="•"/>
              <a:defRPr sz="1100" b="0">
                <a:solidFill>
                  <a:srgbClr val="5D6267"/>
                </a:solidFill>
                <a:latin typeface="Calibri Light"/>
                <a:ea typeface="Calibri Light"/>
                <a:cs typeface="Calibri Light"/>
              </a:defRPr>
            </a:lvl1pPr>
          </a:lstStyle>
          <a:p>
            <a:pPr marL="0" indent="0" algn="just">
              <a:buNone/>
            </a:pPr>
            <a:r>
              <a:rPr lang="es-ES" sz="1200" dirty="0"/>
              <a:t>Permite prescripción </a:t>
            </a:r>
            <a:r>
              <a:rPr lang="es-ES" sz="1200" b="1" dirty="0">
                <a:solidFill>
                  <a:srgbClr val="00B2A9"/>
                </a:solidFill>
              </a:rPr>
              <a:t>global </a:t>
            </a:r>
            <a:r>
              <a:rPr lang="es-ES" sz="1200" dirty="0"/>
              <a:t>(aplica a todas las sesiones) o </a:t>
            </a:r>
            <a:r>
              <a:rPr lang="es-ES" sz="1200" b="1" dirty="0">
                <a:solidFill>
                  <a:srgbClr val="00B2A9"/>
                </a:solidFill>
              </a:rPr>
              <a:t>individualizada</a:t>
            </a:r>
            <a:r>
              <a:rPr lang="es-ES" sz="1200" dirty="0"/>
              <a:t> (aplica a la sesión seleccionada)</a:t>
            </a:r>
            <a:endParaRPr lang="es-ES" sz="1200" b="1" dirty="0">
              <a:solidFill>
                <a:srgbClr val="00B2A9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50C2FD1-BA49-21B8-82CD-0292EE993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488" y="4515187"/>
            <a:ext cx="4263767" cy="2050080"/>
          </a:xfrm>
          <a:prstGeom prst="rect">
            <a:avLst/>
          </a:prstGeom>
          <a:ln>
            <a:solidFill>
              <a:srgbClr val="00B2A9"/>
            </a:solidFill>
          </a:ln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A114FFE-C346-FA62-198C-93220C91681A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328508" y="3071425"/>
            <a:ext cx="1076230" cy="1468457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B152187-1207-144C-2777-3E2E2DE8F11E}"/>
              </a:ext>
            </a:extLst>
          </p:cNvPr>
          <p:cNvCxnSpPr>
            <a:cxnSpLocks/>
          </p:cNvCxnSpPr>
          <p:nvPr/>
        </p:nvCxnSpPr>
        <p:spPr>
          <a:xfrm>
            <a:off x="2408615" y="5607093"/>
            <a:ext cx="985873" cy="334289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DB6C787A-62B1-C9D1-8AD7-01918B3E5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616" y="2650062"/>
            <a:ext cx="3441205" cy="3436701"/>
          </a:xfrm>
          <a:prstGeom prst="rect">
            <a:avLst/>
          </a:prstGeom>
        </p:spPr>
      </p:pic>
      <p:sp>
        <p:nvSpPr>
          <p:cNvPr id="31" name="4">
            <a:extLst>
              <a:ext uri="{FF2B5EF4-FFF2-40B4-BE49-F238E27FC236}">
                <a16:creationId xmlns:a16="http://schemas.microsoft.com/office/drawing/2014/main" id="{02868557-4732-4013-0B5A-E39DD4BEFF2A}"/>
              </a:ext>
            </a:extLst>
          </p:cNvPr>
          <p:cNvSpPr txBox="1"/>
          <p:nvPr/>
        </p:nvSpPr>
        <p:spPr>
          <a:xfrm>
            <a:off x="6428668" y="5352631"/>
            <a:ext cx="301140" cy="58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endParaRPr sz="2750" dirty="0">
              <a:solidFill>
                <a:srgbClr val="00BEB8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9C22367-60A2-5BB0-B24E-3DFD0056ABB0}"/>
              </a:ext>
            </a:extLst>
          </p:cNvPr>
          <p:cNvSpPr txBox="1"/>
          <p:nvPr/>
        </p:nvSpPr>
        <p:spPr>
          <a:xfrm>
            <a:off x="8787660" y="3350723"/>
            <a:ext cx="2573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ES </a:t>
            </a:r>
            <a:r>
              <a:rPr lang="es-ES" sz="1600" b="1" dirty="0">
                <a:solidFill>
                  <a:srgbClr val="00B2A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OBLIGATORIO </a:t>
            </a:r>
            <a:r>
              <a:rPr lang="es-ES" sz="1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REALIZAR LA </a:t>
            </a:r>
            <a:r>
              <a:rPr lang="es-ES" sz="1600" b="1" dirty="0">
                <a:solidFill>
                  <a:srgbClr val="00B2A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PRESCRIPCIÓN FARMACOLÓGICA </a:t>
            </a:r>
            <a:r>
              <a:rPr lang="es-ES" sz="1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EN AQUELLAS PRESTACIONES QUE ASÍ LO REQUIERAN. EJEMPLO: ADMINISTRACION IV O ADMINISTRACIÓN DE HIERRO.</a:t>
            </a:r>
            <a:endParaRPr lang="es-ES" sz="1200" i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251AAAA-9AAE-E12B-4C78-018A13E01ABF}"/>
              </a:ext>
            </a:extLst>
          </p:cNvPr>
          <p:cNvSpPr/>
          <p:nvPr/>
        </p:nvSpPr>
        <p:spPr>
          <a:xfrm>
            <a:off x="10711560" y="172106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56C76E-43A5-CC78-3187-F16655694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560" y="120066"/>
            <a:ext cx="760601" cy="760601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0372F257-9143-8603-7743-3EC153B11129}"/>
              </a:ext>
            </a:extLst>
          </p:cNvPr>
          <p:cNvSpPr/>
          <p:nvPr/>
        </p:nvSpPr>
        <p:spPr>
          <a:xfrm>
            <a:off x="8099101" y="152846"/>
            <a:ext cx="688559" cy="7026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AB110AE-A48F-B3C7-4717-9E6498A63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00" y="142032"/>
            <a:ext cx="901464" cy="76731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8854762F-F04E-21DA-44E3-A0D6D0A79DA1}"/>
              </a:ext>
            </a:extLst>
          </p:cNvPr>
          <p:cNvSpPr/>
          <p:nvPr/>
        </p:nvSpPr>
        <p:spPr>
          <a:xfrm>
            <a:off x="9858362" y="181303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9258C67-BF18-788D-5CDF-783F946A9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998" y="129263"/>
            <a:ext cx="760601" cy="760601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C1636A0B-0949-8335-3C05-80BFFF225308}"/>
              </a:ext>
            </a:extLst>
          </p:cNvPr>
          <p:cNvSpPr/>
          <p:nvPr/>
        </p:nvSpPr>
        <p:spPr>
          <a:xfrm>
            <a:off x="9035308" y="152846"/>
            <a:ext cx="661956" cy="694821"/>
          </a:xfrm>
          <a:prstGeom prst="ellipse">
            <a:avLst/>
          </a:prstGeom>
          <a:solidFill>
            <a:srgbClr val="00BEB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CCAA46E-7911-1061-FAB1-66E4A5D02C7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8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4089" y="132308"/>
            <a:ext cx="758317" cy="70722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304DF57-0C34-2877-1DF1-1EBCD213AC55}"/>
              </a:ext>
            </a:extLst>
          </p:cNvPr>
          <p:cNvSpPr txBox="1"/>
          <p:nvPr/>
        </p:nvSpPr>
        <p:spPr>
          <a:xfrm>
            <a:off x="8555145" y="903666"/>
            <a:ext cx="1813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B2A9"/>
                </a:solidFill>
              </a:rPr>
              <a:t>HDD: Personalización tratamiento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2278F55-3DE4-431A-B363-09F6C3C0994C}"/>
              </a:ext>
            </a:extLst>
          </p:cNvPr>
          <p:cNvSpPr/>
          <p:nvPr/>
        </p:nvSpPr>
        <p:spPr>
          <a:xfrm>
            <a:off x="11472161" y="156136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6FE660F-587E-83DA-75D3-D8C844A8D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2161" y="104096"/>
            <a:ext cx="760601" cy="7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" descr="Imagen">
            <a:extLst>
              <a:ext uri="{FF2B5EF4-FFF2-40B4-BE49-F238E27FC236}">
                <a16:creationId xmlns:a16="http://schemas.microsoft.com/office/drawing/2014/main" id="{6D436F94-4D78-B405-0D09-B93F28FE7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373" y="4405430"/>
            <a:ext cx="2193202" cy="230268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Marcador de título 1">
            <a:extLst>
              <a:ext uri="{FF2B5EF4-FFF2-40B4-BE49-F238E27FC236}">
                <a16:creationId xmlns:a16="http://schemas.microsoft.com/office/drawing/2014/main" id="{A1686B51-B79F-FBE4-5672-95017AC11E08}"/>
              </a:ext>
            </a:extLst>
          </p:cNvPr>
          <p:cNvSpPr txBox="1">
            <a:spLocks/>
          </p:cNvSpPr>
          <p:nvPr/>
        </p:nvSpPr>
        <p:spPr>
          <a:xfrm>
            <a:off x="491059" y="908846"/>
            <a:ext cx="4438629" cy="52313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1275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900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Circuito HDD: Programación de tratamiento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FA0865D-FECB-61AC-C774-9E12A100C992}"/>
              </a:ext>
            </a:extLst>
          </p:cNvPr>
          <p:cNvCxnSpPr>
            <a:cxnSpLocks/>
          </p:cNvCxnSpPr>
          <p:nvPr/>
        </p:nvCxnSpPr>
        <p:spPr>
          <a:xfrm flipV="1">
            <a:off x="391470" y="935912"/>
            <a:ext cx="0" cy="439485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2">
            <a:extLst>
              <a:ext uri="{FF2B5EF4-FFF2-40B4-BE49-F238E27FC236}">
                <a16:creationId xmlns:a16="http://schemas.microsoft.com/office/drawing/2014/main" id="{CEC2D737-50BF-6B48-2E3E-C0D1356A193C}"/>
              </a:ext>
            </a:extLst>
          </p:cNvPr>
          <p:cNvSpPr txBox="1"/>
          <p:nvPr/>
        </p:nvSpPr>
        <p:spPr>
          <a:xfrm>
            <a:off x="1334912" y="1516568"/>
            <a:ext cx="246951" cy="58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endParaRPr sz="2750" dirty="0">
              <a:solidFill>
                <a:srgbClr val="00BEB8"/>
              </a:solidFill>
            </a:endParaRPr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02868557-4732-4013-0B5A-E39DD4BEFF2A}"/>
              </a:ext>
            </a:extLst>
          </p:cNvPr>
          <p:cNvSpPr txBox="1"/>
          <p:nvPr/>
        </p:nvSpPr>
        <p:spPr>
          <a:xfrm>
            <a:off x="6202165" y="5352631"/>
            <a:ext cx="301140" cy="58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endParaRPr sz="2750" dirty="0">
              <a:solidFill>
                <a:srgbClr val="00BEB8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290A3A9-598C-4B19-903C-3BD80F4FB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0" y="1685746"/>
            <a:ext cx="3212982" cy="1807302"/>
          </a:xfrm>
          <a:prstGeom prst="rect">
            <a:avLst/>
          </a:prstGeom>
          <a:ln>
            <a:solidFill>
              <a:srgbClr val="00B2A9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E0C552-85FA-2B35-2526-1357CC379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34" y="3977587"/>
            <a:ext cx="1774647" cy="2528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0ACA781-A353-C183-A9B9-5D05E5EF83F6}"/>
              </a:ext>
            </a:extLst>
          </p:cNvPr>
          <p:cNvCxnSpPr>
            <a:cxnSpLocks/>
          </p:cNvCxnSpPr>
          <p:nvPr/>
        </p:nvCxnSpPr>
        <p:spPr>
          <a:xfrm>
            <a:off x="1997961" y="2835573"/>
            <a:ext cx="0" cy="2015789"/>
          </a:xfrm>
          <a:prstGeom prst="straightConnector1">
            <a:avLst/>
          </a:prstGeom>
          <a:ln>
            <a:solidFill>
              <a:srgbClr val="00B2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" descr="Imagen">
            <a:extLst>
              <a:ext uri="{FF2B5EF4-FFF2-40B4-BE49-F238E27FC236}">
                <a16:creationId xmlns:a16="http://schemas.microsoft.com/office/drawing/2014/main" id="{9B30A548-F8CB-85F1-944D-072121E6E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617" y="1335593"/>
            <a:ext cx="2544705" cy="26717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2">
            <a:extLst>
              <a:ext uri="{FF2B5EF4-FFF2-40B4-BE49-F238E27FC236}">
                <a16:creationId xmlns:a16="http://schemas.microsoft.com/office/drawing/2014/main" id="{B6C3AFB7-32AE-2F21-AA47-CD6EC8213A17}"/>
              </a:ext>
            </a:extLst>
          </p:cNvPr>
          <p:cNvSpPr txBox="1"/>
          <p:nvPr/>
        </p:nvSpPr>
        <p:spPr>
          <a:xfrm>
            <a:off x="4901163" y="1560412"/>
            <a:ext cx="986862" cy="26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endParaRPr sz="1100" b="1" dirty="0">
              <a:solidFill>
                <a:srgbClr val="00BEB8"/>
              </a:solidFill>
            </a:endParaRPr>
          </a:p>
        </p:txBody>
      </p:sp>
      <p:sp>
        <p:nvSpPr>
          <p:cNvPr id="27" name="Avanzando hacia…">
            <a:extLst>
              <a:ext uri="{FF2B5EF4-FFF2-40B4-BE49-F238E27FC236}">
                <a16:creationId xmlns:a16="http://schemas.microsoft.com/office/drawing/2014/main" id="{5DFB997E-4595-4670-C714-1DCCA0BB1D72}"/>
              </a:ext>
            </a:extLst>
          </p:cNvPr>
          <p:cNvSpPr txBox="1"/>
          <p:nvPr/>
        </p:nvSpPr>
        <p:spPr>
          <a:xfrm>
            <a:off x="4687508" y="2200037"/>
            <a:ext cx="218703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s-ES"/>
            </a:defPPr>
            <a:lvl1pPr marL="171450" indent="-171450">
              <a:lnSpc>
                <a:spcPts val="1285"/>
              </a:lnSpc>
              <a:buClr>
                <a:srgbClr val="00B2A9"/>
              </a:buClr>
              <a:buFont typeface="Arial" panose="020B0604020202020204" pitchFamily="34" charset="0"/>
              <a:buChar char="•"/>
              <a:defRPr sz="1100" b="0">
                <a:solidFill>
                  <a:srgbClr val="5D6267"/>
                </a:solidFill>
                <a:latin typeface="Calibri Light"/>
                <a:ea typeface="Calibri Light"/>
                <a:cs typeface="Calibri Light"/>
              </a:defRPr>
            </a:lvl1pPr>
          </a:lstStyle>
          <a:p>
            <a:pPr marL="0" indent="0" algn="just">
              <a:buNone/>
            </a:pPr>
            <a:r>
              <a:rPr lang="es-ES" sz="1400" b="1" dirty="0">
                <a:solidFill>
                  <a:srgbClr val="E03E52"/>
                </a:solidFill>
              </a:rPr>
              <a:t>Programar: </a:t>
            </a:r>
            <a:r>
              <a:rPr lang="es-ES" dirty="0"/>
              <a:t>El sistema busca de manera </a:t>
            </a:r>
            <a:r>
              <a:rPr lang="es-ES" b="1" dirty="0">
                <a:solidFill>
                  <a:srgbClr val="00B2A9"/>
                </a:solidFill>
              </a:rPr>
              <a:t>automática</a:t>
            </a:r>
            <a:r>
              <a:rPr lang="es-ES" dirty="0"/>
              <a:t> las primeras citas disponibles para las sesiones pendientes. Permite </a:t>
            </a:r>
            <a:r>
              <a:rPr lang="es-ES" b="1" dirty="0">
                <a:solidFill>
                  <a:srgbClr val="00B2A9"/>
                </a:solidFill>
              </a:rPr>
              <a:t>dejarlas en espera de manera individualizada, dejar pendientes todas, asignar a todas la programación propuesta o modificarla.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713CA6F-FB98-66EE-5CAC-19FA7FA19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815" y="1301226"/>
            <a:ext cx="4649217" cy="937752"/>
          </a:xfrm>
          <a:prstGeom prst="rect">
            <a:avLst/>
          </a:prstGeom>
          <a:ln>
            <a:solidFill>
              <a:srgbClr val="00B2A9"/>
            </a:solidFill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0340CB9-C3E3-A422-7676-B21D92FF0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3666" y="2277567"/>
            <a:ext cx="2813366" cy="250342"/>
          </a:xfrm>
          <a:prstGeom prst="rect">
            <a:avLst/>
          </a:prstGeom>
          <a:ln>
            <a:solidFill>
              <a:srgbClr val="00B2A9"/>
            </a:solidFill>
          </a:ln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7338B87-081F-3026-63FB-41A60B7E4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505" y="2623238"/>
            <a:ext cx="4649217" cy="1724179"/>
          </a:xfrm>
          <a:prstGeom prst="rect">
            <a:avLst/>
          </a:prstGeom>
          <a:ln>
            <a:solidFill>
              <a:srgbClr val="00B2A9"/>
            </a:solidFill>
          </a:ln>
        </p:spPr>
      </p:pic>
      <p:pic>
        <p:nvPicPr>
          <p:cNvPr id="44" name="Imagen" descr="Imagen">
            <a:extLst>
              <a:ext uri="{FF2B5EF4-FFF2-40B4-BE49-F238E27FC236}">
                <a16:creationId xmlns:a16="http://schemas.microsoft.com/office/drawing/2014/main" id="{427537DF-AD1F-8CA9-9023-FD10220DA5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208" y="4434078"/>
            <a:ext cx="2193202" cy="2302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1AB8A921-0DEC-32CC-5CA5-E2F3574AD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6535" y="4909614"/>
            <a:ext cx="2544466" cy="1351613"/>
          </a:xfrm>
          <a:prstGeom prst="rect">
            <a:avLst/>
          </a:prstGeom>
          <a:ln>
            <a:solidFill>
              <a:srgbClr val="00B2A9"/>
            </a:solidFill>
          </a:ln>
        </p:spPr>
      </p:pic>
      <p:sp>
        <p:nvSpPr>
          <p:cNvPr id="46" name="2">
            <a:extLst>
              <a:ext uri="{FF2B5EF4-FFF2-40B4-BE49-F238E27FC236}">
                <a16:creationId xmlns:a16="http://schemas.microsoft.com/office/drawing/2014/main" id="{22503825-1F42-CB99-762B-C7B2365516BB}"/>
              </a:ext>
            </a:extLst>
          </p:cNvPr>
          <p:cNvSpPr txBox="1"/>
          <p:nvPr/>
        </p:nvSpPr>
        <p:spPr>
          <a:xfrm>
            <a:off x="5598778" y="1335593"/>
            <a:ext cx="285226" cy="58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r>
              <a:rPr lang="es-ES" sz="2750" dirty="0">
                <a:solidFill>
                  <a:srgbClr val="00BEB8"/>
                </a:solidFill>
              </a:rPr>
              <a:t>1</a:t>
            </a:r>
            <a:endParaRPr sz="2750" dirty="0">
              <a:solidFill>
                <a:srgbClr val="00BEB8"/>
              </a:solidFill>
            </a:endParaRPr>
          </a:p>
        </p:txBody>
      </p:sp>
      <p:sp>
        <p:nvSpPr>
          <p:cNvPr id="47" name="2">
            <a:extLst>
              <a:ext uri="{FF2B5EF4-FFF2-40B4-BE49-F238E27FC236}">
                <a16:creationId xmlns:a16="http://schemas.microsoft.com/office/drawing/2014/main" id="{9618ACD6-41A9-C711-928D-70E9AC4ED148}"/>
              </a:ext>
            </a:extLst>
          </p:cNvPr>
          <p:cNvSpPr txBox="1"/>
          <p:nvPr/>
        </p:nvSpPr>
        <p:spPr>
          <a:xfrm>
            <a:off x="1487312" y="1668968"/>
            <a:ext cx="246951" cy="58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endParaRPr sz="2750" dirty="0">
              <a:solidFill>
                <a:srgbClr val="00BEB8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768F66B-756D-9A9B-B349-9061B46712E4}"/>
              </a:ext>
            </a:extLst>
          </p:cNvPr>
          <p:cNvSpPr txBox="1"/>
          <p:nvPr/>
        </p:nvSpPr>
        <p:spPr>
          <a:xfrm>
            <a:off x="4258398" y="4468858"/>
            <a:ext cx="434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BEB8"/>
                </a:solidFill>
                <a:latin typeface="Neo Sans"/>
              </a:rPr>
              <a:t>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0A856B1-F7F3-CEAB-E68F-4000D68AC77C}"/>
              </a:ext>
            </a:extLst>
          </p:cNvPr>
          <p:cNvSpPr txBox="1"/>
          <p:nvPr/>
        </p:nvSpPr>
        <p:spPr>
          <a:xfrm>
            <a:off x="3604452" y="5157215"/>
            <a:ext cx="1619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E03E52"/>
                </a:solidFill>
                <a:latin typeface="+mj-lt"/>
              </a:rPr>
              <a:t>Programación personalizada</a:t>
            </a:r>
            <a:r>
              <a:rPr lang="es-ES" sz="1400" b="1" dirty="0">
                <a:solidFill>
                  <a:srgbClr val="E03E52"/>
                </a:solidFill>
              </a:rPr>
              <a:t>: </a:t>
            </a:r>
            <a:r>
              <a:rPr lang="es-ES" sz="1100" dirty="0">
                <a:solidFill>
                  <a:srgbClr val="5D6267"/>
                </a:solidFill>
                <a:latin typeface="Calibri Light"/>
                <a:cs typeface="Calibri Light"/>
              </a:rPr>
              <a:t>Permite personalizar la búsqueda ajustando fecha, hora y día de la semana de preferencia.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24B02F0-5502-5717-5B83-4F74801AB430}"/>
              </a:ext>
            </a:extLst>
          </p:cNvPr>
          <p:cNvSpPr txBox="1"/>
          <p:nvPr/>
        </p:nvSpPr>
        <p:spPr>
          <a:xfrm>
            <a:off x="9837148" y="4405430"/>
            <a:ext cx="434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BEB8"/>
                </a:solidFill>
                <a:latin typeface="Neo Sans"/>
              </a:rPr>
              <a:t>3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EA05A54-C28D-9E73-4E46-7A505314213C}"/>
              </a:ext>
            </a:extLst>
          </p:cNvPr>
          <p:cNvSpPr txBox="1"/>
          <p:nvPr/>
        </p:nvSpPr>
        <p:spPr>
          <a:xfrm>
            <a:off x="9036184" y="5157215"/>
            <a:ext cx="2007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E03E52"/>
                </a:solidFill>
                <a:latin typeface="+mj-lt"/>
              </a:rPr>
              <a:t>Reprogramar sesiones pendientes: </a:t>
            </a:r>
            <a:r>
              <a:rPr lang="es-ES" sz="1100" dirty="0">
                <a:solidFill>
                  <a:srgbClr val="5D6267"/>
                </a:solidFill>
                <a:latin typeface="+mj-lt"/>
                <a:cs typeface="Calibri Light"/>
              </a:rPr>
              <a:t>E</a:t>
            </a:r>
            <a:r>
              <a:rPr lang="es-ES" sz="1100" dirty="0">
                <a:solidFill>
                  <a:srgbClr val="5D6267"/>
                </a:solidFill>
                <a:latin typeface="Calibri Light"/>
                <a:cs typeface="Calibri Light"/>
              </a:rPr>
              <a:t>l sistema busca automáticamente cita para las sesiones aún pendientes (** Opción no permitida en los tratamientos personalizados).</a:t>
            </a: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99824E58-523E-7F2C-8B80-3566F8F7EA65}"/>
              </a:ext>
            </a:extLst>
          </p:cNvPr>
          <p:cNvCxnSpPr>
            <a:cxnSpLocks/>
          </p:cNvCxnSpPr>
          <p:nvPr/>
        </p:nvCxnSpPr>
        <p:spPr>
          <a:xfrm flipV="1">
            <a:off x="6645972" y="1668968"/>
            <a:ext cx="425947" cy="186310"/>
          </a:xfrm>
          <a:prstGeom prst="straightConnector1">
            <a:avLst/>
          </a:prstGeom>
          <a:ln>
            <a:solidFill>
              <a:srgbClr val="00B2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>
            <a:extLst>
              <a:ext uri="{FF2B5EF4-FFF2-40B4-BE49-F238E27FC236}">
                <a16:creationId xmlns:a16="http://schemas.microsoft.com/office/drawing/2014/main" id="{683B13E2-539C-C555-B272-143198432629}"/>
              </a:ext>
            </a:extLst>
          </p:cNvPr>
          <p:cNvSpPr/>
          <p:nvPr/>
        </p:nvSpPr>
        <p:spPr>
          <a:xfrm>
            <a:off x="10501214" y="162998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1483DF5C-8C57-E441-5861-76462827BC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1214" y="110958"/>
            <a:ext cx="760601" cy="760601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394CAE3A-0237-8808-2ECD-D656C68B07D2}"/>
              </a:ext>
            </a:extLst>
          </p:cNvPr>
          <p:cNvSpPr txBox="1"/>
          <p:nvPr/>
        </p:nvSpPr>
        <p:spPr>
          <a:xfrm>
            <a:off x="9205964" y="819147"/>
            <a:ext cx="1554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B2A9"/>
                </a:solidFill>
              </a:rPr>
              <a:t>HDD: Programación tratamiento</a:t>
            </a: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FEAFE6DB-60D9-FA03-EF8D-D73F5122B881}"/>
              </a:ext>
            </a:extLst>
          </p:cNvPr>
          <p:cNvSpPr/>
          <p:nvPr/>
        </p:nvSpPr>
        <p:spPr>
          <a:xfrm>
            <a:off x="8803024" y="172195"/>
            <a:ext cx="716771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F8FCEA12-BAB1-9145-2432-28FDF9176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3042" y="129350"/>
            <a:ext cx="786681" cy="760601"/>
          </a:xfrm>
          <a:prstGeom prst="rect">
            <a:avLst/>
          </a:prstGeom>
        </p:spPr>
      </p:pic>
      <p:sp>
        <p:nvSpPr>
          <p:cNvPr id="65" name="Elipse 64">
            <a:extLst>
              <a:ext uri="{FF2B5EF4-FFF2-40B4-BE49-F238E27FC236}">
                <a16:creationId xmlns:a16="http://schemas.microsoft.com/office/drawing/2014/main" id="{2B9428CE-7D27-6292-4FBD-2FC7E20D2BA2}"/>
              </a:ext>
            </a:extLst>
          </p:cNvPr>
          <p:cNvSpPr/>
          <p:nvPr/>
        </p:nvSpPr>
        <p:spPr>
          <a:xfrm>
            <a:off x="7889365" y="172195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B7FAE96A-0A4F-64C1-9C66-AF385D1AA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1001" y="120155"/>
            <a:ext cx="760601" cy="760601"/>
          </a:xfrm>
          <a:prstGeom prst="rect">
            <a:avLst/>
          </a:prstGeom>
        </p:spPr>
      </p:pic>
      <p:sp>
        <p:nvSpPr>
          <p:cNvPr id="67" name="Elipse 66">
            <a:extLst>
              <a:ext uri="{FF2B5EF4-FFF2-40B4-BE49-F238E27FC236}">
                <a16:creationId xmlns:a16="http://schemas.microsoft.com/office/drawing/2014/main" id="{B67D79E8-8F28-9D9F-450F-118D1EA49615}"/>
              </a:ext>
            </a:extLst>
          </p:cNvPr>
          <p:cNvSpPr/>
          <p:nvPr/>
        </p:nvSpPr>
        <p:spPr>
          <a:xfrm>
            <a:off x="9639688" y="179656"/>
            <a:ext cx="686716" cy="669701"/>
          </a:xfrm>
          <a:prstGeom prst="ellipse">
            <a:avLst/>
          </a:prstGeom>
          <a:solidFill>
            <a:srgbClr val="00BEB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68F86A65-7015-4C99-08AB-748F6F10A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8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9705" y="113922"/>
            <a:ext cx="786681" cy="760601"/>
          </a:xfrm>
          <a:prstGeom prst="rect">
            <a:avLst/>
          </a:prstGeom>
        </p:spPr>
      </p:pic>
      <p:sp>
        <p:nvSpPr>
          <p:cNvPr id="72" name="Elipse 71">
            <a:extLst>
              <a:ext uri="{FF2B5EF4-FFF2-40B4-BE49-F238E27FC236}">
                <a16:creationId xmlns:a16="http://schemas.microsoft.com/office/drawing/2014/main" id="{D5FE4F98-C8E7-1163-DE64-862DED6B38F8}"/>
              </a:ext>
            </a:extLst>
          </p:cNvPr>
          <p:cNvSpPr/>
          <p:nvPr/>
        </p:nvSpPr>
        <p:spPr>
          <a:xfrm>
            <a:off x="11331386" y="162998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57BE496D-0529-88DE-DE0F-57A27E1284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7591" y="89762"/>
            <a:ext cx="760601" cy="7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1C098616-ED74-6AD1-EE25-CD871FCA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41" y="2731065"/>
            <a:ext cx="3759994" cy="1284167"/>
          </a:xfrm>
          <a:prstGeom prst="rect">
            <a:avLst/>
          </a:prstGeom>
        </p:spPr>
      </p:pic>
      <p:sp>
        <p:nvSpPr>
          <p:cNvPr id="5" name="Marcador de título 1">
            <a:extLst>
              <a:ext uri="{FF2B5EF4-FFF2-40B4-BE49-F238E27FC236}">
                <a16:creationId xmlns:a16="http://schemas.microsoft.com/office/drawing/2014/main" id="{A1686B51-B79F-FBE4-5672-95017AC11E08}"/>
              </a:ext>
            </a:extLst>
          </p:cNvPr>
          <p:cNvSpPr txBox="1">
            <a:spLocks/>
          </p:cNvSpPr>
          <p:nvPr/>
        </p:nvSpPr>
        <p:spPr>
          <a:xfrm>
            <a:off x="491059" y="908846"/>
            <a:ext cx="4438629" cy="52313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1275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900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Circuito HDD: Programación de sesiones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FA0865D-FECB-61AC-C774-9E12A100C992}"/>
              </a:ext>
            </a:extLst>
          </p:cNvPr>
          <p:cNvCxnSpPr>
            <a:cxnSpLocks/>
          </p:cNvCxnSpPr>
          <p:nvPr/>
        </p:nvCxnSpPr>
        <p:spPr>
          <a:xfrm flipV="1">
            <a:off x="391470" y="935912"/>
            <a:ext cx="0" cy="439485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2">
            <a:extLst>
              <a:ext uri="{FF2B5EF4-FFF2-40B4-BE49-F238E27FC236}">
                <a16:creationId xmlns:a16="http://schemas.microsoft.com/office/drawing/2014/main" id="{CEC2D737-50BF-6B48-2E3E-C0D1356A193C}"/>
              </a:ext>
            </a:extLst>
          </p:cNvPr>
          <p:cNvSpPr txBox="1"/>
          <p:nvPr/>
        </p:nvSpPr>
        <p:spPr>
          <a:xfrm>
            <a:off x="1334912" y="1516568"/>
            <a:ext cx="246951" cy="58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endParaRPr sz="2750" dirty="0">
              <a:solidFill>
                <a:srgbClr val="00BEB8"/>
              </a:solidFill>
            </a:endParaRP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B6C3AFB7-32AE-2F21-AA47-CD6EC8213A17}"/>
              </a:ext>
            </a:extLst>
          </p:cNvPr>
          <p:cNvSpPr txBox="1"/>
          <p:nvPr/>
        </p:nvSpPr>
        <p:spPr>
          <a:xfrm>
            <a:off x="4901163" y="1560412"/>
            <a:ext cx="986862" cy="26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endParaRPr sz="1100" b="1" dirty="0">
              <a:solidFill>
                <a:srgbClr val="00BEB8"/>
              </a:solidFill>
            </a:endParaRPr>
          </a:p>
        </p:txBody>
      </p:sp>
      <p:sp>
        <p:nvSpPr>
          <p:cNvPr id="47" name="2">
            <a:extLst>
              <a:ext uri="{FF2B5EF4-FFF2-40B4-BE49-F238E27FC236}">
                <a16:creationId xmlns:a16="http://schemas.microsoft.com/office/drawing/2014/main" id="{9618ACD6-41A9-C711-928D-70E9AC4ED148}"/>
              </a:ext>
            </a:extLst>
          </p:cNvPr>
          <p:cNvSpPr txBox="1"/>
          <p:nvPr/>
        </p:nvSpPr>
        <p:spPr>
          <a:xfrm>
            <a:off x="1487312" y="1668968"/>
            <a:ext cx="246951" cy="58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40000"/>
              </a:lnSpc>
              <a:defRPr sz="5500" b="0">
                <a:solidFill>
                  <a:srgbClr val="00B2A9"/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endParaRPr sz="2750" dirty="0">
              <a:solidFill>
                <a:srgbClr val="00BEB8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A7D0171-9395-7BBF-A7E0-1CFD942CE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69" y="1826703"/>
            <a:ext cx="3657593" cy="2057396"/>
          </a:xfrm>
          <a:prstGeom prst="rect">
            <a:avLst/>
          </a:prstGeom>
          <a:ln>
            <a:solidFill>
              <a:srgbClr val="00B2A9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FCB6094-5D2A-22E1-F1D7-AACE40BBAF95}"/>
              </a:ext>
            </a:extLst>
          </p:cNvPr>
          <p:cNvSpPr txBox="1"/>
          <p:nvPr/>
        </p:nvSpPr>
        <p:spPr>
          <a:xfrm>
            <a:off x="4210050" y="1929862"/>
            <a:ext cx="7588698" cy="276999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Sobre las sesiones en espera, C3 permite distintas opciones que </a:t>
            </a:r>
            <a:r>
              <a:rPr lang="es-ES" sz="1200" b="1" dirty="0">
                <a:solidFill>
                  <a:srgbClr val="00B2A9"/>
                </a:solidFill>
                <a:latin typeface="Calibri Light"/>
                <a:cs typeface="Calibri Light"/>
              </a:rPr>
              <a:t>afectarán sólo a la sesión seleccionada.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BF74FEF-BF3D-3E4D-CDF3-29C44BBAD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70" y="4251305"/>
            <a:ext cx="3657595" cy="2057397"/>
          </a:xfrm>
          <a:prstGeom prst="rect">
            <a:avLst/>
          </a:prstGeom>
          <a:ln>
            <a:solidFill>
              <a:srgbClr val="00B2A9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AF05638-681F-2273-79A5-ABC07A26D8F7}"/>
              </a:ext>
            </a:extLst>
          </p:cNvPr>
          <p:cNvSpPr txBox="1"/>
          <p:nvPr/>
        </p:nvSpPr>
        <p:spPr>
          <a:xfrm>
            <a:off x="4210050" y="4400913"/>
            <a:ext cx="7588698" cy="2123658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rgbClr val="00B2A9"/>
                </a:solidFill>
                <a:latin typeface="Calibri Light"/>
                <a:cs typeface="Calibri Light"/>
              </a:rPr>
              <a:t>Sobre las sesiones programadas, C3 permite distintas opciones:</a:t>
            </a:r>
          </a:p>
          <a:p>
            <a:pPr marL="171450" indent="-171450" algn="just">
              <a:buClr>
                <a:srgbClr val="00B2A9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B2A9"/>
                </a:solidFill>
                <a:latin typeface="Calibri Light"/>
                <a:cs typeface="Calibri Light"/>
              </a:rPr>
              <a:t>Reprogramar sesión: 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el sistema busca automáticamente nueva cita, mostrando el primer hueco disponible.</a:t>
            </a:r>
          </a:p>
          <a:p>
            <a:pPr marL="171450" indent="-171450" algn="just">
              <a:buClr>
                <a:srgbClr val="00B2A9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B2A9"/>
                </a:solidFill>
                <a:latin typeface="Calibri Light"/>
                <a:cs typeface="Calibri Light"/>
              </a:rPr>
              <a:t>Reprogramación personalizada: 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permite buscar nueva cita mostrando el primer hueco disponible según los ajustes de búsqueda personalizados.</a:t>
            </a:r>
          </a:p>
          <a:p>
            <a:pPr marL="171450" indent="-171450" algn="just">
              <a:buClr>
                <a:srgbClr val="00B2A9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B2A9"/>
                </a:solidFill>
                <a:latin typeface="Calibri Light"/>
                <a:cs typeface="Calibri Light"/>
              </a:rPr>
              <a:t>Anular sesión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: el sistema anulará la sesión programada y será visible en el icono </a:t>
            </a:r>
          </a:p>
          <a:p>
            <a:pPr marL="171450" indent="-171450" algn="just">
              <a:buClr>
                <a:srgbClr val="00B2A9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B2A9"/>
                </a:solidFill>
                <a:latin typeface="Calibri Light"/>
                <a:cs typeface="Calibri Light"/>
              </a:rPr>
              <a:t>Devolver a espera y devolver sesión y posteriores a espera: 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cambia el estado de la sesión a “espera”.</a:t>
            </a:r>
          </a:p>
          <a:p>
            <a:pPr marL="171450" indent="-171450" algn="just">
              <a:buClr>
                <a:srgbClr val="00B2A9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B2A9"/>
                </a:solidFill>
                <a:latin typeface="Calibri Light"/>
                <a:cs typeface="Calibri Light"/>
              </a:rPr>
              <a:t>Reprogramación masiva: 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permite realizar la reprogramación de todas las sesiones programadas </a:t>
            </a:r>
          </a:p>
          <a:p>
            <a:pPr algn="just">
              <a:buClr>
                <a:srgbClr val="00B2A9"/>
              </a:buClr>
            </a:pPr>
            <a:endParaRPr lang="es-ES" sz="1200" dirty="0">
              <a:solidFill>
                <a:srgbClr val="5D6267"/>
              </a:solidFill>
              <a:latin typeface="Calibri Light"/>
              <a:cs typeface="Calibri Light"/>
            </a:endParaRPr>
          </a:p>
          <a:p>
            <a:pPr marL="171450" indent="-171450" algn="just">
              <a:buClr>
                <a:srgbClr val="00B2A9"/>
              </a:buClr>
              <a:buFont typeface="Wingdings" panose="05000000000000000000" pitchFamily="2" charset="2"/>
              <a:buChar char="§"/>
            </a:pPr>
            <a:endParaRPr lang="es-ES" sz="1200" dirty="0">
              <a:solidFill>
                <a:srgbClr val="00B2A9"/>
              </a:solidFill>
              <a:latin typeface="Calibri Light"/>
              <a:cs typeface="Calibri Light"/>
            </a:endParaRPr>
          </a:p>
          <a:p>
            <a:pPr marL="171450" indent="-171450" algn="just">
              <a:buClr>
                <a:srgbClr val="00B2A9"/>
              </a:buClr>
              <a:buFont typeface="Wingdings" panose="05000000000000000000" pitchFamily="2" charset="2"/>
              <a:buChar char="§"/>
            </a:pPr>
            <a:endParaRPr lang="es-ES" sz="1200" dirty="0">
              <a:solidFill>
                <a:srgbClr val="00B2A9"/>
              </a:solidFill>
              <a:latin typeface="Calibri Light"/>
              <a:cs typeface="Calibri Light"/>
            </a:endParaRPr>
          </a:p>
          <a:p>
            <a:pPr>
              <a:buClr>
                <a:srgbClr val="00B2A9"/>
              </a:buClr>
            </a:pPr>
            <a:endParaRPr lang="es-ES" sz="1200" dirty="0">
              <a:solidFill>
                <a:srgbClr val="00B2A9"/>
              </a:solidFill>
              <a:latin typeface="Calibri Light"/>
              <a:cs typeface="Calibri Light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06E7CAE-243B-511D-94F8-B9DEFE33E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4214" y="5146653"/>
            <a:ext cx="342900" cy="2667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B343500-EAE6-1312-F203-F326543D0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535" y="5809712"/>
            <a:ext cx="3905250" cy="63628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440F388-1BB4-33E3-0BE5-C6302D4F3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664" y="2452002"/>
            <a:ext cx="1886324" cy="1883855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EF5A4656-DD7D-C0A0-9354-558180EA1F6B}"/>
              </a:ext>
            </a:extLst>
          </p:cNvPr>
          <p:cNvSpPr/>
          <p:nvPr/>
        </p:nvSpPr>
        <p:spPr>
          <a:xfrm>
            <a:off x="8867775" y="3083999"/>
            <a:ext cx="428625" cy="1019175"/>
          </a:xfrm>
          <a:prstGeom prst="ellipse">
            <a:avLst/>
          </a:prstGeom>
          <a:noFill/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CFE46B2-6487-8388-8DD9-446FA79C977B}"/>
              </a:ext>
            </a:extLst>
          </p:cNvPr>
          <p:cNvSpPr txBox="1"/>
          <p:nvPr/>
        </p:nvSpPr>
        <p:spPr>
          <a:xfrm>
            <a:off x="10026835" y="2796121"/>
            <a:ext cx="1209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En las sesiones de tratamientos solicitados en </a:t>
            </a:r>
            <a:r>
              <a:rPr lang="es-ES" sz="1200" b="1" dirty="0">
                <a:solidFill>
                  <a:srgbClr val="5D6267"/>
                </a:solidFill>
                <a:latin typeface="Calibri Light"/>
                <a:cs typeface="Calibri Light"/>
              </a:rPr>
              <a:t>Oncofarm 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aparecerá la duración prevista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9D962E05-D8DE-FEBD-87AD-93FAAF888876}"/>
              </a:ext>
            </a:extLst>
          </p:cNvPr>
          <p:cNvSpPr/>
          <p:nvPr/>
        </p:nvSpPr>
        <p:spPr>
          <a:xfrm>
            <a:off x="9748967" y="166106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8985F6AF-2E84-AFCC-724E-80C335118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428" y="113450"/>
            <a:ext cx="760601" cy="76060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DBDFC9A7-908E-C4E6-40F0-50A9FEBEE576}"/>
              </a:ext>
            </a:extLst>
          </p:cNvPr>
          <p:cNvSpPr txBox="1"/>
          <p:nvPr/>
        </p:nvSpPr>
        <p:spPr>
          <a:xfrm>
            <a:off x="10269364" y="834092"/>
            <a:ext cx="1554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B2A9"/>
                </a:solidFill>
              </a:rPr>
              <a:t>HDD: Programación sesiones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51FA392B-FC8D-1CA7-A856-2FFE3BB3BBCB}"/>
              </a:ext>
            </a:extLst>
          </p:cNvPr>
          <p:cNvSpPr/>
          <p:nvPr/>
        </p:nvSpPr>
        <p:spPr>
          <a:xfrm>
            <a:off x="8808179" y="156911"/>
            <a:ext cx="716771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B5D16885-F0A9-9FCD-5CD6-D61B62438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8197" y="114066"/>
            <a:ext cx="786681" cy="760601"/>
          </a:xfrm>
          <a:prstGeom prst="rect">
            <a:avLst/>
          </a:prstGeom>
        </p:spPr>
      </p:pic>
      <p:sp>
        <p:nvSpPr>
          <p:cNvPr id="50" name="Elipse 49">
            <a:extLst>
              <a:ext uri="{FF2B5EF4-FFF2-40B4-BE49-F238E27FC236}">
                <a16:creationId xmlns:a16="http://schemas.microsoft.com/office/drawing/2014/main" id="{FB08B235-9C8F-BC22-DBCB-3DC88B13168E}"/>
              </a:ext>
            </a:extLst>
          </p:cNvPr>
          <p:cNvSpPr/>
          <p:nvPr/>
        </p:nvSpPr>
        <p:spPr>
          <a:xfrm>
            <a:off x="7958288" y="166106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454F2F38-4AEC-2698-32F0-3782508EB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924" y="114066"/>
            <a:ext cx="760601" cy="760601"/>
          </a:xfrm>
          <a:prstGeom prst="rect">
            <a:avLst/>
          </a:prstGeom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D4FCBA1C-9882-CAC4-9B11-374887D6B798}"/>
              </a:ext>
            </a:extLst>
          </p:cNvPr>
          <p:cNvSpPr/>
          <p:nvPr/>
        </p:nvSpPr>
        <p:spPr>
          <a:xfrm>
            <a:off x="10583994" y="165821"/>
            <a:ext cx="686716" cy="669701"/>
          </a:xfrm>
          <a:prstGeom prst="ellipse">
            <a:avLst/>
          </a:prstGeom>
          <a:solidFill>
            <a:srgbClr val="00BEB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3F0D660A-8CE3-B906-97A8-0DD148A2E5E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8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011" y="100087"/>
            <a:ext cx="786681" cy="760601"/>
          </a:xfrm>
          <a:prstGeom prst="rect">
            <a:avLst/>
          </a:prstGeom>
        </p:spPr>
      </p:pic>
      <p:sp>
        <p:nvSpPr>
          <p:cNvPr id="59" name="Elipse 58">
            <a:extLst>
              <a:ext uri="{FF2B5EF4-FFF2-40B4-BE49-F238E27FC236}">
                <a16:creationId xmlns:a16="http://schemas.microsoft.com/office/drawing/2014/main" id="{FCB5CA99-3F21-5E37-B49B-DEE37F4E3DE9}"/>
              </a:ext>
            </a:extLst>
          </p:cNvPr>
          <p:cNvSpPr/>
          <p:nvPr/>
        </p:nvSpPr>
        <p:spPr>
          <a:xfrm>
            <a:off x="11419395" y="166106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C6784B2C-B788-7ECF-00EE-24A2A6A62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1031" y="114066"/>
            <a:ext cx="760601" cy="7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9193D4-D2A4-1FBF-7712-5D32CDBB5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31" y="2690033"/>
            <a:ext cx="5345080" cy="25989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F9B700-627F-C412-21FB-3D5F1852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8" y="2011812"/>
            <a:ext cx="1774433" cy="356562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FB11D83-1949-8E85-5603-EFC0E7E01ABF}"/>
              </a:ext>
            </a:extLst>
          </p:cNvPr>
          <p:cNvSpPr/>
          <p:nvPr/>
        </p:nvSpPr>
        <p:spPr>
          <a:xfrm>
            <a:off x="174641" y="4606130"/>
            <a:ext cx="1736400" cy="240521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704CD33-37E6-E6F8-DF4C-68D657ABAA11}"/>
              </a:ext>
            </a:extLst>
          </p:cNvPr>
          <p:cNvCxnSpPr>
            <a:cxnSpLocks/>
          </p:cNvCxnSpPr>
          <p:nvPr/>
        </p:nvCxnSpPr>
        <p:spPr>
          <a:xfrm>
            <a:off x="1988598" y="4713172"/>
            <a:ext cx="306128" cy="0"/>
          </a:xfrm>
          <a:prstGeom prst="straightConnector1">
            <a:avLst/>
          </a:prstGeom>
          <a:ln>
            <a:solidFill>
              <a:srgbClr val="00B2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F7746A28-EADA-BAAE-A9DD-9A6FE8CDFDD5}"/>
              </a:ext>
            </a:extLst>
          </p:cNvPr>
          <p:cNvSpPr/>
          <p:nvPr/>
        </p:nvSpPr>
        <p:spPr>
          <a:xfrm>
            <a:off x="2401731" y="3137214"/>
            <a:ext cx="1074195" cy="514905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3AC26F9-5665-22D0-AF65-5091AD63A87A}"/>
              </a:ext>
            </a:extLst>
          </p:cNvPr>
          <p:cNvCxnSpPr>
            <a:cxnSpLocks/>
          </p:cNvCxnSpPr>
          <p:nvPr/>
        </p:nvCxnSpPr>
        <p:spPr>
          <a:xfrm flipV="1">
            <a:off x="3125237" y="2276845"/>
            <a:ext cx="0" cy="854892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69647B-1693-457A-8131-98288A8B0E10}"/>
              </a:ext>
            </a:extLst>
          </p:cNvPr>
          <p:cNvSpPr/>
          <p:nvPr/>
        </p:nvSpPr>
        <p:spPr>
          <a:xfrm>
            <a:off x="2280289" y="1443061"/>
            <a:ext cx="2162754" cy="866093"/>
          </a:xfrm>
          <a:prstGeom prst="rect">
            <a:avLst/>
          </a:prstGeom>
          <a:noFill/>
          <a:ln>
            <a:solidFill>
              <a:srgbClr val="00A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0F360B-CE45-32C0-09B3-54D9E779CB6B}"/>
              </a:ext>
            </a:extLst>
          </p:cNvPr>
          <p:cNvSpPr txBox="1"/>
          <p:nvPr/>
        </p:nvSpPr>
        <p:spPr>
          <a:xfrm>
            <a:off x="2273710" y="1480299"/>
            <a:ext cx="210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00B2A9"/>
                </a:solidFill>
                <a:latin typeface="Calibri Light"/>
                <a:cs typeface="Calibri Light"/>
              </a:rPr>
              <a:t>Listado de pacientes 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citados para el día de hoy, con el filtro podemos buscar en fechas diferentes o rango de fechas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02320C7-2611-5ED0-F029-D0A68B87EA18}"/>
              </a:ext>
            </a:extLst>
          </p:cNvPr>
          <p:cNvSpPr/>
          <p:nvPr/>
        </p:nvSpPr>
        <p:spPr>
          <a:xfrm>
            <a:off x="3781153" y="3082217"/>
            <a:ext cx="3133994" cy="925018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B50C5E2-203F-CFFB-E684-35CD2A79C505}"/>
              </a:ext>
            </a:extLst>
          </p:cNvPr>
          <p:cNvCxnSpPr>
            <a:cxnSpLocks/>
          </p:cNvCxnSpPr>
          <p:nvPr/>
        </p:nvCxnSpPr>
        <p:spPr>
          <a:xfrm flipV="1">
            <a:off x="5870041" y="2309153"/>
            <a:ext cx="0" cy="744760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6919201-72E1-727D-BA67-007FB36D264B}"/>
              </a:ext>
            </a:extLst>
          </p:cNvPr>
          <p:cNvSpPr/>
          <p:nvPr/>
        </p:nvSpPr>
        <p:spPr>
          <a:xfrm>
            <a:off x="4591050" y="1443061"/>
            <a:ext cx="2418710" cy="866092"/>
          </a:xfrm>
          <a:prstGeom prst="rect">
            <a:avLst/>
          </a:prstGeom>
          <a:noFill/>
          <a:ln>
            <a:solidFill>
              <a:srgbClr val="00A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4EE206-193A-917C-FA7A-418C4BC6941B}"/>
              </a:ext>
            </a:extLst>
          </p:cNvPr>
          <p:cNvSpPr txBox="1"/>
          <p:nvPr/>
        </p:nvSpPr>
        <p:spPr>
          <a:xfrm>
            <a:off x="4551200" y="1473893"/>
            <a:ext cx="243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00B2A9"/>
                </a:solidFill>
                <a:latin typeface="Calibri Light"/>
                <a:cs typeface="Calibri Light"/>
              </a:rPr>
              <a:t>Recursos disponibles 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en HDD, para realizar la admisión del paciente en el recurso, solo es preciso arrastrar al paciente hasta dicho recurso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B932B68-189F-52DC-7D77-3119ACED5B2F}"/>
              </a:ext>
            </a:extLst>
          </p:cNvPr>
          <p:cNvCxnSpPr>
            <a:cxnSpLocks/>
          </p:cNvCxnSpPr>
          <p:nvPr/>
        </p:nvCxnSpPr>
        <p:spPr>
          <a:xfrm flipV="1">
            <a:off x="4057650" y="4458120"/>
            <a:ext cx="2826667" cy="1311263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ED148ED-4080-0C3C-2E47-DF733CB19E39}"/>
              </a:ext>
            </a:extLst>
          </p:cNvPr>
          <p:cNvSpPr/>
          <p:nvPr/>
        </p:nvSpPr>
        <p:spPr>
          <a:xfrm>
            <a:off x="7343775" y="1459313"/>
            <a:ext cx="2567936" cy="843347"/>
          </a:xfrm>
          <a:prstGeom prst="rect">
            <a:avLst/>
          </a:prstGeom>
          <a:noFill/>
          <a:ln>
            <a:solidFill>
              <a:srgbClr val="00A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591A11-ABC1-F537-F93C-BA2E697209DC}"/>
              </a:ext>
            </a:extLst>
          </p:cNvPr>
          <p:cNvSpPr txBox="1"/>
          <p:nvPr/>
        </p:nvSpPr>
        <p:spPr>
          <a:xfrm>
            <a:off x="7363237" y="1560506"/>
            <a:ext cx="255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00B2A9"/>
                </a:solidFill>
                <a:latin typeface="Calibri Light"/>
                <a:cs typeface="Calibri Light"/>
              </a:rPr>
              <a:t>Citar: 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Si arrastramos el paciente hasta esta ventana nos saltará otra ventana para poder dar una nueva cita.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FCFB07-C8CB-842B-6281-42E413FC6024}"/>
              </a:ext>
            </a:extLst>
          </p:cNvPr>
          <p:cNvSpPr txBox="1"/>
          <p:nvPr/>
        </p:nvSpPr>
        <p:spPr>
          <a:xfrm>
            <a:off x="8559387" y="531820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00B2A9"/>
                </a:solidFill>
                <a:latin typeface="Calibri Light"/>
                <a:cs typeface="Calibri Light"/>
              </a:rPr>
              <a:t>Dar Alta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: Arrastramos el paciente dejarlo sobre la opción “dar alta”. Se abrirá un formulario para rellenar con los datos del alta.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D5F14D-3A80-1416-19F4-D246E800B42F}"/>
              </a:ext>
            </a:extLst>
          </p:cNvPr>
          <p:cNvSpPr/>
          <p:nvPr/>
        </p:nvSpPr>
        <p:spPr>
          <a:xfrm>
            <a:off x="8559387" y="5242011"/>
            <a:ext cx="3086128" cy="843348"/>
          </a:xfrm>
          <a:prstGeom prst="rect">
            <a:avLst/>
          </a:prstGeom>
          <a:noFill/>
          <a:ln>
            <a:solidFill>
              <a:srgbClr val="00A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A3EF4FC-C27A-4A9C-744A-6AEAE0863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398" y="2615604"/>
            <a:ext cx="3080117" cy="2088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0473455E-EEF9-BB06-98CF-16EED77A1FD6}"/>
              </a:ext>
            </a:extLst>
          </p:cNvPr>
          <p:cNvCxnSpPr>
            <a:cxnSpLocks/>
          </p:cNvCxnSpPr>
          <p:nvPr/>
        </p:nvCxnSpPr>
        <p:spPr>
          <a:xfrm flipH="1">
            <a:off x="7486650" y="2302660"/>
            <a:ext cx="341958" cy="897740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9F3BEAB-D2D7-C740-1C57-6D504A51AC96}"/>
              </a:ext>
            </a:extLst>
          </p:cNvPr>
          <p:cNvSpPr txBox="1"/>
          <p:nvPr/>
        </p:nvSpPr>
        <p:spPr>
          <a:xfrm>
            <a:off x="217842" y="5769383"/>
            <a:ext cx="4438629" cy="954107"/>
          </a:xfrm>
          <a:prstGeom prst="rect">
            <a:avLst/>
          </a:prstGeom>
          <a:noFill/>
          <a:ln>
            <a:solidFill>
              <a:srgbClr val="00A9B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00B2A9"/>
                </a:solidFill>
                <a:latin typeface="Calibri Light"/>
                <a:cs typeface="Calibri Light"/>
              </a:rPr>
              <a:t>Alta Domicilio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: Arrastramos dejarlo sobre la opción de “Alta a Domicilio”. </a:t>
            </a:r>
          </a:p>
          <a:p>
            <a:pPr algn="just"/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No va a saltar ningún formulario para rellenar, solo se indica que ha finalizado la sesión del día, y que volverá para la siguiente sesión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A39A078-D3B5-8831-9724-B8FB3ADA57D2}"/>
              </a:ext>
            </a:extLst>
          </p:cNvPr>
          <p:cNvCxnSpPr>
            <a:cxnSpLocks/>
          </p:cNvCxnSpPr>
          <p:nvPr/>
        </p:nvCxnSpPr>
        <p:spPr>
          <a:xfrm>
            <a:off x="7323416" y="5182069"/>
            <a:ext cx="0" cy="684681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4BC7FD8-B000-FDF9-AE51-4AF03E14B56E}"/>
              </a:ext>
            </a:extLst>
          </p:cNvPr>
          <p:cNvSpPr/>
          <p:nvPr/>
        </p:nvSpPr>
        <p:spPr>
          <a:xfrm>
            <a:off x="4876021" y="5839875"/>
            <a:ext cx="3561905" cy="857870"/>
          </a:xfrm>
          <a:prstGeom prst="rect">
            <a:avLst/>
          </a:prstGeom>
          <a:noFill/>
          <a:ln>
            <a:solidFill>
              <a:srgbClr val="00A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561772D-78E3-1256-A8A8-5D6EFCA4D1B7}"/>
              </a:ext>
            </a:extLst>
          </p:cNvPr>
          <p:cNvSpPr txBox="1"/>
          <p:nvPr/>
        </p:nvSpPr>
        <p:spPr>
          <a:xfrm>
            <a:off x="4876021" y="5866750"/>
            <a:ext cx="356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00B2A9"/>
                </a:solidFill>
                <a:latin typeface="Calibri Light"/>
                <a:cs typeface="Calibri Light"/>
              </a:rPr>
              <a:t>Cancelación Ingreso</a:t>
            </a:r>
            <a:r>
              <a:rPr lang="es-ES" sz="1200" dirty="0">
                <a:solidFill>
                  <a:srgbClr val="5D6267"/>
                </a:solidFill>
                <a:latin typeface="Calibri Light"/>
                <a:cs typeface="Calibri Light"/>
              </a:rPr>
              <a:t>: Si arrastramos al paciente ingresado hasta esta ventana, se cancela el ingreso y lo devuelve a la lista de espera de HDD del mismo día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Marcador de título 1">
            <a:extLst>
              <a:ext uri="{FF2B5EF4-FFF2-40B4-BE49-F238E27FC236}">
                <a16:creationId xmlns:a16="http://schemas.microsoft.com/office/drawing/2014/main" id="{836CBB64-3AB6-FAB0-8E7D-FECEE4267ED7}"/>
              </a:ext>
            </a:extLst>
          </p:cNvPr>
          <p:cNvSpPr txBox="1">
            <a:spLocks/>
          </p:cNvSpPr>
          <p:nvPr/>
        </p:nvSpPr>
        <p:spPr>
          <a:xfrm>
            <a:off x="534415" y="888231"/>
            <a:ext cx="4438629" cy="52313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1275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900" kern="0" dirty="0">
                <a:solidFill>
                  <a:srgbClr val="5D6267"/>
                </a:solidFill>
                <a:latin typeface="Neo Sans W1G" panose="020B0504030504040204" pitchFamily="34" charset="0"/>
                <a:sym typeface="Helvetica Neue"/>
              </a:rPr>
              <a:t>Circuito HDD: Escritorio de admisión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50D58533-092E-58E8-2789-722FBEE5A337}"/>
              </a:ext>
            </a:extLst>
          </p:cNvPr>
          <p:cNvCxnSpPr>
            <a:cxnSpLocks/>
          </p:cNvCxnSpPr>
          <p:nvPr/>
        </p:nvCxnSpPr>
        <p:spPr>
          <a:xfrm flipV="1">
            <a:off x="391470" y="935912"/>
            <a:ext cx="0" cy="439485"/>
          </a:xfrm>
          <a:prstGeom prst="line">
            <a:avLst/>
          </a:prstGeom>
          <a:noFill/>
          <a:ln w="44450" cap="flat">
            <a:solidFill>
              <a:srgbClr val="00BE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472ACDEB-0B8B-7B09-8038-90C390974BDC}"/>
              </a:ext>
            </a:extLst>
          </p:cNvPr>
          <p:cNvCxnSpPr>
            <a:cxnSpLocks/>
          </p:cNvCxnSpPr>
          <p:nvPr/>
        </p:nvCxnSpPr>
        <p:spPr>
          <a:xfrm>
            <a:off x="7628548" y="3989527"/>
            <a:ext cx="809379" cy="0"/>
          </a:xfrm>
          <a:prstGeom prst="line">
            <a:avLst/>
          </a:prstGeom>
          <a:ln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ipse 68">
            <a:extLst>
              <a:ext uri="{FF2B5EF4-FFF2-40B4-BE49-F238E27FC236}">
                <a16:creationId xmlns:a16="http://schemas.microsoft.com/office/drawing/2014/main" id="{1CCB5CF4-2648-1DB3-DB16-66FB85E67D7F}"/>
              </a:ext>
            </a:extLst>
          </p:cNvPr>
          <p:cNvSpPr/>
          <p:nvPr/>
        </p:nvSpPr>
        <p:spPr>
          <a:xfrm>
            <a:off x="9748967" y="166106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2132E50E-166C-B797-2A35-52F47E6C5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428" y="113450"/>
            <a:ext cx="760601" cy="760601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2A968936-A533-D487-3C0D-9ED850F13C2E}"/>
              </a:ext>
            </a:extLst>
          </p:cNvPr>
          <p:cNvSpPr txBox="1"/>
          <p:nvPr/>
        </p:nvSpPr>
        <p:spPr>
          <a:xfrm>
            <a:off x="10829949" y="819035"/>
            <a:ext cx="1554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B2A9"/>
                </a:solidFill>
              </a:rPr>
              <a:t>HDD: Escritorio admisión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A4F5DA63-47E0-B21D-22F1-B90DDBD1AA51}"/>
              </a:ext>
            </a:extLst>
          </p:cNvPr>
          <p:cNvSpPr/>
          <p:nvPr/>
        </p:nvSpPr>
        <p:spPr>
          <a:xfrm>
            <a:off x="8808179" y="156911"/>
            <a:ext cx="716771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A6D2A20E-ACA1-B23F-BB05-B26DCCA4C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197" y="114066"/>
            <a:ext cx="786681" cy="760601"/>
          </a:xfrm>
          <a:prstGeom prst="rect">
            <a:avLst/>
          </a:prstGeom>
        </p:spPr>
      </p:pic>
      <p:sp>
        <p:nvSpPr>
          <p:cNvPr id="74" name="Elipse 73">
            <a:extLst>
              <a:ext uri="{FF2B5EF4-FFF2-40B4-BE49-F238E27FC236}">
                <a16:creationId xmlns:a16="http://schemas.microsoft.com/office/drawing/2014/main" id="{53A0B4A4-6F31-2D79-33B4-0ACA33CA7C4E}"/>
              </a:ext>
            </a:extLst>
          </p:cNvPr>
          <p:cNvSpPr/>
          <p:nvPr/>
        </p:nvSpPr>
        <p:spPr>
          <a:xfrm>
            <a:off x="7958288" y="166106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DCACECDA-02EA-874A-9E24-F55E1217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924" y="114066"/>
            <a:ext cx="760601" cy="760601"/>
          </a:xfrm>
          <a:prstGeom prst="rect">
            <a:avLst/>
          </a:prstGeom>
        </p:spPr>
      </p:pic>
      <p:sp>
        <p:nvSpPr>
          <p:cNvPr id="76" name="Elipse 75">
            <a:extLst>
              <a:ext uri="{FF2B5EF4-FFF2-40B4-BE49-F238E27FC236}">
                <a16:creationId xmlns:a16="http://schemas.microsoft.com/office/drawing/2014/main" id="{CBBE6E4E-74B5-43D2-1D01-35615720D6CD}"/>
              </a:ext>
            </a:extLst>
          </p:cNvPr>
          <p:cNvSpPr/>
          <p:nvPr/>
        </p:nvSpPr>
        <p:spPr>
          <a:xfrm>
            <a:off x="11420657" y="134953"/>
            <a:ext cx="686716" cy="668760"/>
          </a:xfrm>
          <a:prstGeom prst="ellipse">
            <a:avLst/>
          </a:prstGeom>
          <a:solidFill>
            <a:srgbClr val="00BEB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6E5D86BB-4F06-F3BF-30D5-6B39A559681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8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0675" y="79704"/>
            <a:ext cx="786681" cy="760601"/>
          </a:xfrm>
          <a:prstGeom prst="rect">
            <a:avLst/>
          </a:prstGeom>
        </p:spPr>
      </p:pic>
      <p:sp>
        <p:nvSpPr>
          <p:cNvPr id="78" name="Elipse 77">
            <a:extLst>
              <a:ext uri="{FF2B5EF4-FFF2-40B4-BE49-F238E27FC236}">
                <a16:creationId xmlns:a16="http://schemas.microsoft.com/office/drawing/2014/main" id="{6286960F-3CE8-9E83-B115-95796A6BB68E}"/>
              </a:ext>
            </a:extLst>
          </p:cNvPr>
          <p:cNvSpPr/>
          <p:nvPr/>
        </p:nvSpPr>
        <p:spPr>
          <a:xfrm>
            <a:off x="10607781" y="135977"/>
            <a:ext cx="693009" cy="6833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33EBB089-A88B-0D60-3030-FDDC9D81A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073" y="97373"/>
            <a:ext cx="760601" cy="7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51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369880899AAD41AD790D25C4747069" ma:contentTypeVersion="9" ma:contentTypeDescription="Crear nuevo documento." ma:contentTypeScope="" ma:versionID="c1ceb1836392101f1dd3c0c2977837b6">
  <xsd:schema xmlns:xsd="http://www.w3.org/2001/XMLSchema" xmlns:xs="http://www.w3.org/2001/XMLSchema" xmlns:p="http://schemas.microsoft.com/office/2006/metadata/properties" xmlns:ns2="b6b1e0de-b8b4-452c-93a7-28a5a2d6b20d" xmlns:ns3="2141eab5-c8cb-4af0-9347-6ad5ebc9d498" targetNamespace="http://schemas.microsoft.com/office/2006/metadata/properties" ma:root="true" ma:fieldsID="950e5942826c659f0b07be46c41de295" ns2:_="" ns3:_="">
    <xsd:import namespace="b6b1e0de-b8b4-452c-93a7-28a5a2d6b20d"/>
    <xsd:import namespace="2141eab5-c8cb-4af0-9347-6ad5ebc9d4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1e0de-b8b4-452c-93a7-28a5a2d6b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1eab5-c8cb-4af0-9347-6ad5ebc9d49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4EB079-7813-443B-950B-D6C34A7A8452}"/>
</file>

<file path=customXml/itemProps2.xml><?xml version="1.0" encoding="utf-8"?>
<ds:datastoreItem xmlns:ds="http://schemas.openxmlformats.org/officeDocument/2006/customXml" ds:itemID="{659933FB-E589-4CD3-BEAC-5CCDC5DD2954}"/>
</file>

<file path=customXml/itemProps3.xml><?xml version="1.0" encoding="utf-8"?>
<ds:datastoreItem xmlns:ds="http://schemas.openxmlformats.org/officeDocument/2006/customXml" ds:itemID="{B740A89D-E121-4ECF-B4C5-1D2AB627D376}"/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634</Words>
  <Application>Microsoft Office PowerPoint</Application>
  <PresentationFormat>Panorámica</PresentationFormat>
  <Paragraphs>44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Neo Sans</vt:lpstr>
      <vt:lpstr>Neo Sans W1G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Celia Doñoro Arenilla</dc:creator>
  <cp:lastModifiedBy>Celia Doñoro Arenilla</cp:lastModifiedBy>
  <cp:revision>7</cp:revision>
  <dcterms:created xsi:type="dcterms:W3CDTF">2021-04-12T10:30:09Z</dcterms:created>
  <dcterms:modified xsi:type="dcterms:W3CDTF">2022-12-14T14:52:44Z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0x01010025369880899AAD41AD790D25C4747069</vt:lpwstr>
  </property>
</Properties>
</file>