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3E52"/>
    <a:srgbClr val="00B2A9"/>
    <a:srgbClr val="4B4F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567729-3BAC-4302-8E43-B6F5828B4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269E09F-7A55-4030-B802-C38B6C79BE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AAE918-A952-4414-B474-B81BAD334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3E8B4-D1B6-4D63-BF0C-889D0E4C2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804A17-CEC4-42F8-B555-758177CBE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4716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298E2-D55B-4779-9277-810BD271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671EC5-7802-4BFF-B089-AEB08D8F9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471CF2-F296-4D00-B2E3-27C6AB81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DDC08-9DE4-4FDB-B258-0950B5CE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1BCDE8-A4E3-4C7C-B172-08E58DF15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4814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2FA621D-BAA4-4F4C-BBDE-1B0994AA1F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809B08C-3DF9-4505-84CB-794E188177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0AB1C18-4035-4884-9D51-4F1E2D67AB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831D3A-6B3E-42DD-916D-D66D52093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4458914-172D-471E-92CD-B35AAA1A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5510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ág. Interior Tex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QS-Corp-PPT-Corpo-pg6-Jul21.png" descr="QS-Corp-PPT-Corpo-pg6-Jul21.png">
            <a:extLst>
              <a:ext uri="{FF2B5EF4-FFF2-40B4-BE49-F238E27FC236}">
                <a16:creationId xmlns:a16="http://schemas.microsoft.com/office/drawing/2014/main" id="{3A526A98-F363-824B-84D8-79BA94FA87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794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Imagen" descr="Imagen">
            <a:extLst>
              <a:ext uri="{FF2B5EF4-FFF2-40B4-BE49-F238E27FC236}">
                <a16:creationId xmlns:a16="http://schemas.microsoft.com/office/drawing/2014/main" id="{ED56ECA6-EAA2-0F4E-ACFD-5A2AAD54B7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32995"/>
            <a:ext cx="12192794" cy="773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" name="Imagen" descr="Imagen">
            <a:extLst>
              <a:ext uri="{FF2B5EF4-FFF2-40B4-BE49-F238E27FC236}">
                <a16:creationId xmlns:a16="http://schemas.microsoft.com/office/drawing/2014/main" id="{4E104639-0321-4F4E-8ED3-2F2A3946DDD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848" y="361068"/>
            <a:ext cx="1536248" cy="3174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36583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B8705A-7170-4869-8032-EB64B96E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DD5A041-1707-499C-9F59-07895685D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C418CF-902E-4289-8B35-FF4F81D2B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EDF1B01-0FD6-46C4-ABDD-66E60D86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CB5D80-B1A0-4108-B21E-C3110C8D8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02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30CC4E-C73C-41F8-BBAB-030DFC9A8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51FCEC-14B2-4DC4-BE17-8B073662A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12595F-03FF-4D6A-A28B-161C110D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1908D6-85AD-47B4-884F-C2A76F398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64AD3F-5C7A-4A4A-A805-60C66685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433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4083AC-01C2-4551-B136-F754CC2A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6C0E3B-FBB4-402D-9DA8-41608D2154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610063A-03D3-4313-AA1D-398CED2FE2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269150C-DECF-4359-B5FA-073965BFA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18678F6-4343-4359-A79E-45683262E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B8A1E2A-B7D8-4554-BF0C-095A630FA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051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FB0FFD-ADEB-44EB-9F01-05C106B4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9BF0D7-1F4C-430A-BED6-449C8E4B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813942-7833-4A62-A464-A1776AC42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29986F6-4540-4771-878B-52E2456659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80C506A-38E7-479D-A64C-8D6CF9514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E55D619-7A63-4980-A51A-0062389A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AABE755-F7C3-43F6-BD0B-995CC885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A0587FD-E142-4D70-BAFE-38124A642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271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647A16A-08C9-46AE-936D-2BC12982B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8A2EEC-B10C-4CEE-AE63-7A038639A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E94C317-63F0-47EF-9E17-2ADB100DF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18E6D0F-9D11-4DC1-B78D-E384BEBD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939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0DFF0FA-96C1-4E57-BC29-45B589835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AC84843-A65D-4DF6-8F27-C468112E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24D529D-1B0F-4BAA-888E-3761260D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435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63F05E-9943-4323-B8FF-3888F3A81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53B218-498D-41ED-BC43-F69A547A6D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FA8562C-F8B3-48F4-817D-5F860DBEA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66223ED-494B-4F31-8462-1155C7ABE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1CBA1EE-24BF-4288-95A6-A96EAAFD5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331810C-1865-49CA-92D4-6B8E8F20F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876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E381B-8CDA-4809-B171-EBF6050C0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995AA1-7F8E-45DA-80FD-1ACB6E6261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977908-F427-40F3-B589-E5305A66D2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DAC3AAF-8C87-4168-B158-46573ABF6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D85EB4-34F9-4C49-B305-EB5A497A0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3198630-25B4-424B-857E-2CD288917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2177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9B70AE-B374-4290-B7D5-EDBB938C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06FD764-F314-48A0-A9C1-6037F26E5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B64603B-CC9B-45AC-ABF6-892BDB480C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94766-BF54-48CF-8D77-5ACF372ABD79}" type="datetimeFigureOut">
              <a:rPr lang="es-ES" smtClean="0"/>
              <a:t>22/12/2022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A63C2BB-B2EE-4043-A47F-4F95FDB8C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2378DCF-813B-49F5-8FB9-CE30B4917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DA993-BF35-494B-898A-4564A846741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107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Marcador de título 1">
            <a:extLst>
              <a:ext uri="{FF2B5EF4-FFF2-40B4-BE49-F238E27FC236}">
                <a16:creationId xmlns:a16="http://schemas.microsoft.com/office/drawing/2014/main" id="{14EB3566-03D6-9D40-A41C-F4A576EDDD8C}"/>
              </a:ext>
            </a:extLst>
          </p:cNvPr>
          <p:cNvSpPr txBox="1">
            <a:spLocks/>
          </p:cNvSpPr>
          <p:nvPr/>
        </p:nvSpPr>
        <p:spPr>
          <a:xfrm>
            <a:off x="482355" y="645826"/>
            <a:ext cx="3691969" cy="523133"/>
          </a:xfrm>
          <a:prstGeom prst="rect">
            <a:avLst/>
          </a:prstGeom>
        </p:spPr>
        <p:txBody>
          <a:bodyPr vert="horz" lIns="45720" tIns="22860" rIns="45720" bIns="2286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412750" hangingPunct="0">
              <a:lnSpc>
                <a:spcPct val="100000"/>
              </a:lnSpc>
              <a:spcBef>
                <a:spcPts val="0"/>
              </a:spcBef>
              <a:defRPr/>
            </a:pPr>
            <a:r>
              <a:rPr lang="es-ES" sz="20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Circuito firma y consulta C.</a:t>
            </a:r>
            <a:r>
              <a:rPr lang="es-ES" sz="2200" kern="0" dirty="0">
                <a:solidFill>
                  <a:srgbClr val="5D6267"/>
                </a:solidFill>
                <a:latin typeface="Neo Sans W1G" panose="020B0504030504040204" pitchFamily="34" charset="0"/>
                <a:sym typeface="Helvetica Neue"/>
              </a:rPr>
              <a:t>I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6E6D07B0-CA53-A548-8F82-21698D0BA8FC}"/>
              </a:ext>
            </a:extLst>
          </p:cNvPr>
          <p:cNvCxnSpPr>
            <a:cxnSpLocks/>
          </p:cNvCxnSpPr>
          <p:nvPr/>
        </p:nvCxnSpPr>
        <p:spPr>
          <a:xfrm flipV="1">
            <a:off x="378235" y="718555"/>
            <a:ext cx="0" cy="441062"/>
          </a:xfrm>
          <a:prstGeom prst="line">
            <a:avLst/>
          </a:prstGeom>
          <a:noFill/>
          <a:ln w="44450" cap="flat">
            <a:solidFill>
              <a:srgbClr val="00BEB8"/>
            </a:solidFill>
            <a:prstDash val="solid"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0A22E005-B52C-5842-91FF-F644648319E7}"/>
              </a:ext>
            </a:extLst>
          </p:cNvPr>
          <p:cNvSpPr/>
          <p:nvPr/>
        </p:nvSpPr>
        <p:spPr>
          <a:xfrm>
            <a:off x="8997815" y="369912"/>
            <a:ext cx="437099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50"/>
              </a:spcBef>
            </a:pPr>
            <a:r>
              <a:rPr lang="es-ES" sz="85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ICONO</a:t>
            </a: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A948BEEA-F547-D671-2E51-9FA726D77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971" y="2106748"/>
            <a:ext cx="3124200" cy="1371600"/>
          </a:xfrm>
          <a:prstGeom prst="rect">
            <a:avLst/>
          </a:prstGeom>
        </p:spPr>
      </p:pic>
      <p:pic>
        <p:nvPicPr>
          <p:cNvPr id="20" name="Imagen" descr="Imagen">
            <a:extLst>
              <a:ext uri="{FF2B5EF4-FFF2-40B4-BE49-F238E27FC236}">
                <a16:creationId xmlns:a16="http://schemas.microsoft.com/office/drawing/2014/main" id="{52AA73B0-6BA9-F116-EF29-6A23FEB1F8B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0523" y="1109718"/>
            <a:ext cx="2162882" cy="2340417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3">
            <a:extLst>
              <a:ext uri="{FF2B5EF4-FFF2-40B4-BE49-F238E27FC236}">
                <a16:creationId xmlns:a16="http://schemas.microsoft.com/office/drawing/2014/main" id="{97C00CAF-993F-3A7D-2C0B-DBD18B9A4664}"/>
              </a:ext>
            </a:extLst>
          </p:cNvPr>
          <p:cNvSpPr txBox="1"/>
          <p:nvPr/>
        </p:nvSpPr>
        <p:spPr>
          <a:xfrm>
            <a:off x="1366548" y="1013535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1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22" name="Avanzando hacia…">
            <a:extLst>
              <a:ext uri="{FF2B5EF4-FFF2-40B4-BE49-F238E27FC236}">
                <a16:creationId xmlns:a16="http://schemas.microsoft.com/office/drawing/2014/main" id="{83E3F9C3-798E-09DF-9D05-25BF5B43C8D6}"/>
              </a:ext>
            </a:extLst>
          </p:cNvPr>
          <p:cNvSpPr txBox="1"/>
          <p:nvPr/>
        </p:nvSpPr>
        <p:spPr>
          <a:xfrm>
            <a:off x="572059" y="1788442"/>
            <a:ext cx="1826704" cy="1218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GENERACION DEL CI</a:t>
            </a:r>
          </a:p>
          <a:p>
            <a:pPr algn="just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Al hacer la petición de la prestación que requiere CI se muestra el listado de documentos entre los que figura el CI. </a:t>
            </a:r>
            <a:r>
              <a:rPr lang="es-ES" sz="1100" b="1" dirty="0">
                <a:solidFill>
                  <a:srgbClr val="00B2A9"/>
                </a:solidFill>
                <a:latin typeface="Calibri Light"/>
                <a:cs typeface="Calibri Light"/>
              </a:rPr>
              <a:t>Se puede generar el CI sin firmarlo en el momento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es-ES" sz="1100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C2E1DB6A-CEB9-1451-99F6-4BD91D0E64B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8038" y="1128973"/>
            <a:ext cx="2733037" cy="2020261"/>
          </a:xfrm>
          <a:prstGeom prst="rect">
            <a:avLst/>
          </a:prstGeom>
        </p:spPr>
      </p:pic>
      <p:pic>
        <p:nvPicPr>
          <p:cNvPr id="26" name="Imagen" descr="Imagen">
            <a:extLst>
              <a:ext uri="{FF2B5EF4-FFF2-40B4-BE49-F238E27FC236}">
                <a16:creationId xmlns:a16="http://schemas.microsoft.com/office/drawing/2014/main" id="{17488028-D81A-7788-E032-EECD3171ED8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4418" y="1127835"/>
            <a:ext cx="2162882" cy="2340417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3">
            <a:extLst>
              <a:ext uri="{FF2B5EF4-FFF2-40B4-BE49-F238E27FC236}">
                <a16:creationId xmlns:a16="http://schemas.microsoft.com/office/drawing/2014/main" id="{87593E32-C28A-D5FB-9359-2C49036C6BD8}"/>
              </a:ext>
            </a:extLst>
          </p:cNvPr>
          <p:cNvSpPr txBox="1"/>
          <p:nvPr/>
        </p:nvSpPr>
        <p:spPr>
          <a:xfrm>
            <a:off x="7429002" y="1079586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2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30" name="Avanzando hacia…">
            <a:extLst>
              <a:ext uri="{FF2B5EF4-FFF2-40B4-BE49-F238E27FC236}">
                <a16:creationId xmlns:a16="http://schemas.microsoft.com/office/drawing/2014/main" id="{DF4375FD-DFDD-F84C-FAF0-EF720D229689}"/>
              </a:ext>
            </a:extLst>
          </p:cNvPr>
          <p:cNvSpPr txBox="1"/>
          <p:nvPr/>
        </p:nvSpPr>
        <p:spPr>
          <a:xfrm>
            <a:off x="6743082" y="1847261"/>
            <a:ext cx="1602672" cy="1218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PERSONALIZACION</a:t>
            </a:r>
          </a:p>
          <a:p>
            <a:pPr algn="ctr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b="1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Cajas de texto con </a:t>
            </a:r>
            <a:r>
              <a:rPr lang="es-ES" sz="1100" dirty="0">
                <a:solidFill>
                  <a:srgbClr val="00B2A9"/>
                </a:solidFill>
                <a:latin typeface="Calibri Light"/>
                <a:cs typeface="Calibri Light"/>
              </a:rPr>
              <a:t>campos personalizables</a:t>
            </a:r>
          </a:p>
          <a:p>
            <a:pPr algn="just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00B2A9"/>
                </a:solidFill>
                <a:latin typeface="Calibri Light"/>
                <a:cs typeface="Calibri Light"/>
              </a:rPr>
              <a:t>Aceptar o cancelar </a:t>
            </a: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según si se va a firmar o no el momento.</a:t>
            </a:r>
            <a:endParaRPr lang="es-ES" sz="1100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5" name="Imagen 34">
            <a:extLst>
              <a:ext uri="{FF2B5EF4-FFF2-40B4-BE49-F238E27FC236}">
                <a16:creationId xmlns:a16="http://schemas.microsoft.com/office/drawing/2014/main" id="{7C37756C-BF5F-8BB6-A526-BB37AA919F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1971" y="4111349"/>
            <a:ext cx="3474029" cy="2221557"/>
          </a:xfrm>
          <a:prstGeom prst="rect">
            <a:avLst/>
          </a:prstGeom>
        </p:spPr>
      </p:pic>
      <p:pic>
        <p:nvPicPr>
          <p:cNvPr id="40" name="Imagen" descr="Imagen">
            <a:extLst>
              <a:ext uri="{FF2B5EF4-FFF2-40B4-BE49-F238E27FC236}">
                <a16:creationId xmlns:a16="http://schemas.microsoft.com/office/drawing/2014/main" id="{E78A77BC-FBC0-775D-6876-3083FCB2F37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845" y="4169794"/>
            <a:ext cx="2162882" cy="2340417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3">
            <a:extLst>
              <a:ext uri="{FF2B5EF4-FFF2-40B4-BE49-F238E27FC236}">
                <a16:creationId xmlns:a16="http://schemas.microsoft.com/office/drawing/2014/main" id="{ABF63098-2829-3D67-06E3-CED7B652D606}"/>
              </a:ext>
            </a:extLst>
          </p:cNvPr>
          <p:cNvSpPr txBox="1"/>
          <p:nvPr/>
        </p:nvSpPr>
        <p:spPr>
          <a:xfrm>
            <a:off x="1353458" y="4141847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3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42" name="Avanzando hacia…">
            <a:extLst>
              <a:ext uri="{FF2B5EF4-FFF2-40B4-BE49-F238E27FC236}">
                <a16:creationId xmlns:a16="http://schemas.microsoft.com/office/drawing/2014/main" id="{5106EA84-76C5-AC7D-B4BB-5B83A7576336}"/>
              </a:ext>
            </a:extLst>
          </p:cNvPr>
          <p:cNvSpPr txBox="1"/>
          <p:nvPr/>
        </p:nvSpPr>
        <p:spPr>
          <a:xfrm>
            <a:off x="555522" y="4908167"/>
            <a:ext cx="1826704" cy="12182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FIRMA DEL CI</a:t>
            </a:r>
          </a:p>
          <a:p>
            <a:pPr algn="just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Firma facultativo: </a:t>
            </a: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usuario y contraseña</a:t>
            </a:r>
          </a:p>
          <a:p>
            <a:pPr algn="just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Firma paciente: </a:t>
            </a: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en el momento o como tarea pendiente en el portal del paciente.</a:t>
            </a:r>
          </a:p>
        </p:txBody>
      </p:sp>
      <p:pic>
        <p:nvPicPr>
          <p:cNvPr id="45" name="Imagen 44">
            <a:extLst>
              <a:ext uri="{FF2B5EF4-FFF2-40B4-BE49-F238E27FC236}">
                <a16:creationId xmlns:a16="http://schemas.microsoft.com/office/drawing/2014/main" id="{544CAFAD-870D-D4D2-A54F-534A3A5DBD4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2936" y="3514181"/>
            <a:ext cx="5083956" cy="679360"/>
          </a:xfrm>
          <a:prstGeom prst="rect">
            <a:avLst/>
          </a:prstGeom>
        </p:spPr>
      </p:pic>
      <p:pic>
        <p:nvPicPr>
          <p:cNvPr id="50" name="Imagen 49">
            <a:extLst>
              <a:ext uri="{FF2B5EF4-FFF2-40B4-BE49-F238E27FC236}">
                <a16:creationId xmlns:a16="http://schemas.microsoft.com/office/drawing/2014/main" id="{86610206-76B9-52F4-9DA2-73773D9EBB6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997815" y="4527015"/>
            <a:ext cx="2203133" cy="20876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1" name="Imagen" descr="Imagen">
            <a:extLst>
              <a:ext uri="{FF2B5EF4-FFF2-40B4-BE49-F238E27FC236}">
                <a16:creationId xmlns:a16="http://schemas.microsoft.com/office/drawing/2014/main" id="{7D8A9CBC-E125-1ADB-FE0A-0E948CD8FFC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90220" y="4231875"/>
            <a:ext cx="2162882" cy="2340417"/>
          </a:xfrm>
          <a:prstGeom prst="rect">
            <a:avLst/>
          </a:prstGeom>
          <a:ln w="12700">
            <a:miter lim="400000"/>
          </a:ln>
        </p:spPr>
      </p:pic>
      <p:sp>
        <p:nvSpPr>
          <p:cNvPr id="52" name="3">
            <a:extLst>
              <a:ext uri="{FF2B5EF4-FFF2-40B4-BE49-F238E27FC236}">
                <a16:creationId xmlns:a16="http://schemas.microsoft.com/office/drawing/2014/main" id="{A63154F4-F605-0774-8C31-419647EE9152}"/>
              </a:ext>
            </a:extLst>
          </p:cNvPr>
          <p:cNvSpPr txBox="1"/>
          <p:nvPr/>
        </p:nvSpPr>
        <p:spPr>
          <a:xfrm>
            <a:off x="7300577" y="4203928"/>
            <a:ext cx="230832" cy="588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 algn="l">
              <a:lnSpc>
                <a:spcPct val="140000"/>
              </a:lnSpc>
              <a:defRPr sz="5500" b="0">
                <a:solidFill>
                  <a:srgbClr val="00B2A9"/>
                </a:solidFill>
                <a:latin typeface="Neo Sans"/>
                <a:ea typeface="Neo Sans"/>
                <a:cs typeface="Neo Sans"/>
                <a:sym typeface="Neo Sans"/>
              </a:defRPr>
            </a:lvl1pPr>
          </a:lstStyle>
          <a:p>
            <a:r>
              <a:rPr lang="es-ES" sz="2750" dirty="0">
                <a:solidFill>
                  <a:srgbClr val="00BEB8"/>
                </a:solidFill>
              </a:rPr>
              <a:t>4</a:t>
            </a:r>
            <a:endParaRPr sz="2750" dirty="0">
              <a:solidFill>
                <a:srgbClr val="00BEB8"/>
              </a:solidFill>
            </a:endParaRPr>
          </a:p>
        </p:txBody>
      </p:sp>
      <p:sp>
        <p:nvSpPr>
          <p:cNvPr id="53" name="Avanzando hacia…">
            <a:extLst>
              <a:ext uri="{FF2B5EF4-FFF2-40B4-BE49-F238E27FC236}">
                <a16:creationId xmlns:a16="http://schemas.microsoft.com/office/drawing/2014/main" id="{B9CE0618-D7A2-8829-A4C4-3FF770CC2F81}"/>
              </a:ext>
            </a:extLst>
          </p:cNvPr>
          <p:cNvSpPr txBox="1"/>
          <p:nvPr/>
        </p:nvSpPr>
        <p:spPr>
          <a:xfrm>
            <a:off x="6649431" y="5045045"/>
            <a:ext cx="1644460" cy="10515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b="1" dirty="0">
                <a:solidFill>
                  <a:srgbClr val="00BEB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 CI</a:t>
            </a:r>
          </a:p>
          <a:p>
            <a:pPr algn="ctr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endParaRPr lang="es-ES" sz="1100" b="1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ts val="1285"/>
              </a:lnSpc>
              <a:defRPr sz="2300" b="0">
                <a:solidFill>
                  <a:srgbClr val="4B4F54"/>
                </a:solidFill>
                <a:latin typeface="Calibri Light"/>
                <a:ea typeface="Calibri Light"/>
                <a:cs typeface="Calibri Light"/>
                <a:sym typeface="Calibri Light"/>
              </a:defRPr>
            </a:pPr>
            <a:r>
              <a:rPr lang="es-ES" sz="1100" dirty="0">
                <a:solidFill>
                  <a:srgbClr val="5D6267"/>
                </a:solidFill>
                <a:latin typeface="Calibri Light"/>
                <a:cs typeface="Calibri Light"/>
              </a:rPr>
              <a:t>Permite búsqueda “todos”, por “servicio”, y pendientes de firma (facultativo o paciente).</a:t>
            </a:r>
            <a:endParaRPr lang="es-ES" sz="1100" dirty="0">
              <a:solidFill>
                <a:srgbClr val="00BEB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46F5F1CE-8CA8-6C81-5314-224C9230C033}"/>
              </a:ext>
            </a:extLst>
          </p:cNvPr>
          <p:cNvCxnSpPr>
            <a:cxnSpLocks/>
          </p:cNvCxnSpPr>
          <p:nvPr/>
        </p:nvCxnSpPr>
        <p:spPr>
          <a:xfrm flipH="1">
            <a:off x="9987379" y="3884092"/>
            <a:ext cx="534086" cy="1060770"/>
          </a:xfrm>
          <a:prstGeom prst="straightConnector1">
            <a:avLst/>
          </a:prstGeom>
          <a:ln>
            <a:solidFill>
              <a:srgbClr val="E03E5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Elipse 56">
            <a:extLst>
              <a:ext uri="{FF2B5EF4-FFF2-40B4-BE49-F238E27FC236}">
                <a16:creationId xmlns:a16="http://schemas.microsoft.com/office/drawing/2014/main" id="{21D4858A-96AF-5D6B-8646-294B23D792B8}"/>
              </a:ext>
            </a:extLst>
          </p:cNvPr>
          <p:cNvSpPr/>
          <p:nvPr/>
        </p:nvSpPr>
        <p:spPr>
          <a:xfrm>
            <a:off x="11060410" y="29735"/>
            <a:ext cx="614502" cy="577913"/>
          </a:xfrm>
          <a:prstGeom prst="ellipse">
            <a:avLst/>
          </a:prstGeom>
          <a:solidFill>
            <a:schemeClr val="bg1">
              <a:lumMod val="8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900"/>
          </a:p>
        </p:txBody>
      </p:sp>
      <p:sp>
        <p:nvSpPr>
          <p:cNvPr id="59" name="Allí donde nos necesitan">
            <a:extLst>
              <a:ext uri="{FF2B5EF4-FFF2-40B4-BE49-F238E27FC236}">
                <a16:creationId xmlns:a16="http://schemas.microsoft.com/office/drawing/2014/main" id="{8F2BE2EA-CF64-FC23-D1D4-19F345E7DD8D}"/>
              </a:ext>
            </a:extLst>
          </p:cNvPr>
          <p:cNvSpPr txBox="1"/>
          <p:nvPr/>
        </p:nvSpPr>
        <p:spPr>
          <a:xfrm>
            <a:off x="10851545" y="718555"/>
            <a:ext cx="103223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>
            <a:lvl1pPr>
              <a:defRPr sz="1500" b="0">
                <a:solidFill>
                  <a:srgbClr val="00BEB8"/>
                </a:solidFill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 algn="ctr">
              <a:lnSpc>
                <a:spcPts val="800"/>
              </a:lnSpc>
            </a:pPr>
            <a:r>
              <a:rPr lang="es-ES" sz="750" dirty="0"/>
              <a:t>FIRMA Y CONSULTA CI</a:t>
            </a:r>
          </a:p>
        </p:txBody>
      </p:sp>
      <p:pic>
        <p:nvPicPr>
          <p:cNvPr id="60" name="Imagen 59">
            <a:extLst>
              <a:ext uri="{FF2B5EF4-FFF2-40B4-BE49-F238E27FC236}">
                <a16:creationId xmlns:a16="http://schemas.microsoft.com/office/drawing/2014/main" id="{59D0D8A7-6951-5CFC-32DA-9EB818BE9ED3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23144" y="94292"/>
            <a:ext cx="489031" cy="489031"/>
          </a:xfrm>
          <a:prstGeom prst="rect">
            <a:avLst/>
          </a:prstGeom>
        </p:spPr>
      </p:pic>
      <p:pic>
        <p:nvPicPr>
          <p:cNvPr id="31" name="Imagen" descr="Imagen">
            <a:extLst>
              <a:ext uri="{FF2B5EF4-FFF2-40B4-BE49-F238E27FC236}">
                <a16:creationId xmlns:a16="http://schemas.microsoft.com/office/drawing/2014/main" id="{BB87C6F1-3865-4A04-9551-C95FDB965E91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4872" y="29735"/>
            <a:ext cx="1877499" cy="1877499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CuadroTexto 32">
            <a:extLst>
              <a:ext uri="{FF2B5EF4-FFF2-40B4-BE49-F238E27FC236}">
                <a16:creationId xmlns:a16="http://schemas.microsoft.com/office/drawing/2014/main" id="{378EE764-594E-4DD9-87BB-30E383C34EAC}"/>
              </a:ext>
            </a:extLst>
          </p:cNvPr>
          <p:cNvSpPr txBox="1"/>
          <p:nvPr/>
        </p:nvSpPr>
        <p:spPr>
          <a:xfrm>
            <a:off x="4548944" y="217291"/>
            <a:ext cx="111810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50" b="1" dirty="0">
                <a:solidFill>
                  <a:schemeClr val="bg1"/>
                </a:solidFill>
                <a:latin typeface="+mj-lt"/>
              </a:rPr>
              <a:t>Para volver al paso 1: Pestaña peticiones, localizar prestación, botón derecho, imprimir documento.</a:t>
            </a:r>
          </a:p>
        </p:txBody>
      </p:sp>
    </p:spTree>
    <p:extLst>
      <p:ext uri="{BB962C8B-B14F-4D97-AF65-F5344CB8AC3E}">
        <p14:creationId xmlns:p14="http://schemas.microsoft.com/office/powerpoint/2010/main" val="1321770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5369880899AAD41AD790D25C4747069" ma:contentTypeVersion="9" ma:contentTypeDescription="Crear nuevo documento." ma:contentTypeScope="" ma:versionID="c1ceb1836392101f1dd3c0c2977837b6">
  <xsd:schema xmlns:xsd="http://www.w3.org/2001/XMLSchema" xmlns:xs="http://www.w3.org/2001/XMLSchema" xmlns:p="http://schemas.microsoft.com/office/2006/metadata/properties" xmlns:ns2="b6b1e0de-b8b4-452c-93a7-28a5a2d6b20d" xmlns:ns3="2141eab5-c8cb-4af0-9347-6ad5ebc9d498" targetNamespace="http://schemas.microsoft.com/office/2006/metadata/properties" ma:root="true" ma:fieldsID="950e5942826c659f0b07be46c41de295" ns2:_="" ns3:_="">
    <xsd:import namespace="b6b1e0de-b8b4-452c-93a7-28a5a2d6b20d"/>
    <xsd:import namespace="2141eab5-c8cb-4af0-9347-6ad5ebc9d4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b1e0de-b8b4-452c-93a7-28a5a2d6b2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1eab5-c8cb-4af0-9347-6ad5ebc9d49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E3376E-C7ED-4450-AC57-F2D26F10167C}"/>
</file>

<file path=customXml/itemProps2.xml><?xml version="1.0" encoding="utf-8"?>
<ds:datastoreItem xmlns:ds="http://schemas.openxmlformats.org/officeDocument/2006/customXml" ds:itemID="{7B4B759D-CA01-4CA2-8B02-25E5BDFB4D17}"/>
</file>

<file path=customXml/itemProps3.xml><?xml version="1.0" encoding="utf-8"?>
<ds:datastoreItem xmlns:ds="http://schemas.openxmlformats.org/officeDocument/2006/customXml" ds:itemID="{DBC40F2E-B70E-4E53-AACC-2CB417F88982}"/>
</file>

<file path=docProps/app.xml><?xml version="1.0" encoding="utf-8"?>
<Properties xmlns="http://schemas.openxmlformats.org/officeDocument/2006/extended-properties" xmlns:vt="http://schemas.openxmlformats.org/officeDocument/2006/docPropsVTypes">
  <TotalTime>568</TotalTime>
  <Words>137</Words>
  <Application>Microsoft Office PowerPoint</Application>
  <PresentationFormat>Panorámica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Neo Sans</vt:lpstr>
      <vt:lpstr>Neo Sans W1G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Celia Doñoro Arenilla</dc:creator>
  <cp:lastModifiedBy>Maria Carmen Gomez Izquierdo</cp:lastModifiedBy>
  <cp:revision>3</cp:revision>
  <dcterms:created xsi:type="dcterms:W3CDTF">2021-04-15T10:29:39Z</dcterms:created>
  <dcterms:modified xsi:type="dcterms:W3CDTF">2022-12-22T08:32:03Z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463cba9-5f6c-478d-9329-7b2295e4e8ed_Enabled">
    <vt:lpwstr>true</vt:lpwstr>
  </property>
  <property fmtid="{D5CDD505-2E9C-101B-9397-08002B2CF9AE}" pid="3" name="MSIP_Label_e463cba9-5f6c-478d-9329-7b2295e4e8ed_SetDate">
    <vt:lpwstr>2022-12-22T08:21:12Z</vt:lpwstr>
  </property>
  <property fmtid="{D5CDD505-2E9C-101B-9397-08002B2CF9AE}" pid="4" name="MSIP_Label_e463cba9-5f6c-478d-9329-7b2295e4e8ed_Method">
    <vt:lpwstr>Standard</vt:lpwstr>
  </property>
  <property fmtid="{D5CDD505-2E9C-101B-9397-08002B2CF9AE}" pid="5" name="MSIP_Label_e463cba9-5f6c-478d-9329-7b2295e4e8ed_Name">
    <vt:lpwstr>All Employees_2</vt:lpwstr>
  </property>
  <property fmtid="{D5CDD505-2E9C-101B-9397-08002B2CF9AE}" pid="6" name="MSIP_Label_e463cba9-5f6c-478d-9329-7b2295e4e8ed_SiteId">
    <vt:lpwstr>33440fc6-b7c7-412c-bb73-0e70b0198d5a</vt:lpwstr>
  </property>
  <property fmtid="{D5CDD505-2E9C-101B-9397-08002B2CF9AE}" pid="7" name="MSIP_Label_e463cba9-5f6c-478d-9329-7b2295e4e8ed_ActionId">
    <vt:lpwstr>34456b75-090b-4fb2-a93d-2e87b23ae63b</vt:lpwstr>
  </property>
  <property fmtid="{D5CDD505-2E9C-101B-9397-08002B2CF9AE}" pid="8" name="MSIP_Label_e463cba9-5f6c-478d-9329-7b2295e4e8ed_ContentBits">
    <vt:lpwstr>0</vt:lpwstr>
  </property>
  <property fmtid="{D5CDD505-2E9C-101B-9397-08002B2CF9AE}" pid="9" name="ContentTypeId">
    <vt:lpwstr>0x01010025369880899AAD41AD790D25C4747069</vt:lpwstr>
  </property>
</Properties>
</file>